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1127" r:id="rId2"/>
    <p:sldId id="963" r:id="rId3"/>
    <p:sldId id="1772" r:id="rId4"/>
    <p:sldId id="1773" r:id="rId5"/>
    <p:sldId id="1774" r:id="rId6"/>
    <p:sldId id="1775" r:id="rId7"/>
    <p:sldId id="1776" r:id="rId8"/>
    <p:sldId id="1778" r:id="rId9"/>
    <p:sldId id="1779" r:id="rId10"/>
    <p:sldId id="1780" r:id="rId11"/>
    <p:sldId id="1777" r:id="rId12"/>
    <p:sldId id="1781" r:id="rId13"/>
    <p:sldId id="1782" r:id="rId14"/>
    <p:sldId id="1783" r:id="rId15"/>
    <p:sldId id="1784" r:id="rId16"/>
    <p:sldId id="1785" r:id="rId17"/>
    <p:sldId id="1786" r:id="rId18"/>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864C8"/>
    <a:srgbClr val="222222"/>
    <a:srgbClr val="5F461E"/>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21287A-21CE-4815-A727-2F2102EFA9BE}" v="443" dt="2022-11-17T16:25:04.2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6" autoAdjust="0"/>
    <p:restoredTop sz="94660"/>
  </p:normalViewPr>
  <p:slideViewPr>
    <p:cSldViewPr snapToGrid="0">
      <p:cViewPr varScale="1">
        <p:scale>
          <a:sx n="64" d="100"/>
          <a:sy n="64" d="100"/>
        </p:scale>
        <p:origin x="60" y="16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userId="61aa7c48ee0e3db0" providerId="LiveId" clId="{1A21287A-21CE-4815-A727-2F2102EFA9BE}"/>
    <pc:docChg chg="undo custSel addSld delSld modSld sldOrd">
      <pc:chgData name="Ed" userId="61aa7c48ee0e3db0" providerId="LiveId" clId="{1A21287A-21CE-4815-A727-2F2102EFA9BE}" dt="2022-11-17T16:26:40.299" v="1135" actId="113"/>
      <pc:docMkLst>
        <pc:docMk/>
      </pc:docMkLst>
      <pc:sldChg chg="modSp mod">
        <pc:chgData name="Ed" userId="61aa7c48ee0e3db0" providerId="LiveId" clId="{1A21287A-21CE-4815-A727-2F2102EFA9BE}" dt="2022-11-17T15:54:35.228" v="72" actId="122"/>
        <pc:sldMkLst>
          <pc:docMk/>
          <pc:sldMk cId="1259847495" sldId="963"/>
        </pc:sldMkLst>
        <pc:spChg chg="mod">
          <ac:chgData name="Ed" userId="61aa7c48ee0e3db0" providerId="LiveId" clId="{1A21287A-21CE-4815-A727-2F2102EFA9BE}" dt="2022-11-17T15:54:35.228" v="72" actId="122"/>
          <ac:spMkLst>
            <pc:docMk/>
            <pc:sldMk cId="1259847495" sldId="963"/>
            <ac:spMk id="2" creationId="{F08A2007-B9E6-48A8-9E5E-C98EDFD53C8F}"/>
          </ac:spMkLst>
        </pc:spChg>
        <pc:spChg chg="mod">
          <ac:chgData name="Ed" userId="61aa7c48ee0e3db0" providerId="LiveId" clId="{1A21287A-21CE-4815-A727-2F2102EFA9BE}" dt="2022-11-17T15:54:07.668" v="69" actId="20577"/>
          <ac:spMkLst>
            <pc:docMk/>
            <pc:sldMk cId="1259847495" sldId="963"/>
            <ac:spMk id="3" creationId="{F6C638D0-C884-48CF-BE26-27EEF100FAF2}"/>
          </ac:spMkLst>
        </pc:spChg>
      </pc:sldChg>
      <pc:sldChg chg="addSp delSp modSp mod">
        <pc:chgData name="Ed" userId="61aa7c48ee0e3db0" providerId="LiveId" clId="{1A21287A-21CE-4815-A727-2F2102EFA9BE}" dt="2022-11-17T16:26:40.299" v="1135" actId="113"/>
        <pc:sldMkLst>
          <pc:docMk/>
          <pc:sldMk cId="3275922726" sldId="1127"/>
        </pc:sldMkLst>
        <pc:spChg chg="mod">
          <ac:chgData name="Ed" userId="61aa7c48ee0e3db0" providerId="LiveId" clId="{1A21287A-21CE-4815-A727-2F2102EFA9BE}" dt="2022-11-17T15:51:37.038" v="50" actId="6549"/>
          <ac:spMkLst>
            <pc:docMk/>
            <pc:sldMk cId="3275922726" sldId="1127"/>
            <ac:spMk id="2" creationId="{F1588051-E0B5-4638-9205-E46E5525908B}"/>
          </ac:spMkLst>
        </pc:spChg>
        <pc:spChg chg="mod">
          <ac:chgData name="Ed" userId="61aa7c48ee0e3db0" providerId="LiveId" clId="{1A21287A-21CE-4815-A727-2F2102EFA9BE}" dt="2022-11-17T16:26:40.299" v="1135" actId="113"/>
          <ac:spMkLst>
            <pc:docMk/>
            <pc:sldMk cId="3275922726" sldId="1127"/>
            <ac:spMk id="5" creationId="{0CAA8F06-2798-4F2A-8DC9-8E009C9AC104}"/>
          </ac:spMkLst>
        </pc:spChg>
        <pc:picChg chg="add del mod">
          <ac:chgData name="Ed" userId="61aa7c48ee0e3db0" providerId="LiveId" clId="{1A21287A-21CE-4815-A727-2F2102EFA9BE}" dt="2022-11-17T15:50:54.668" v="2"/>
          <ac:picMkLst>
            <pc:docMk/>
            <pc:sldMk cId="3275922726" sldId="1127"/>
            <ac:picMk id="3" creationId="{80B127C9-F4B0-AF0B-8123-E3993C38AFB1}"/>
          </ac:picMkLst>
        </pc:picChg>
        <pc:picChg chg="add mod">
          <ac:chgData name="Ed" userId="61aa7c48ee0e3db0" providerId="LiveId" clId="{1A21287A-21CE-4815-A727-2F2102EFA9BE}" dt="2022-11-17T15:51:14.548" v="5" actId="167"/>
          <ac:picMkLst>
            <pc:docMk/>
            <pc:sldMk cId="3275922726" sldId="1127"/>
            <ac:picMk id="4" creationId="{E855D0AA-3C78-B5AE-0057-B9E83C1E143E}"/>
          </ac:picMkLst>
        </pc:picChg>
        <pc:picChg chg="del">
          <ac:chgData name="Ed" userId="61aa7c48ee0e3db0" providerId="LiveId" clId="{1A21287A-21CE-4815-A727-2F2102EFA9BE}" dt="2022-11-17T15:50:48.633" v="0" actId="21"/>
          <ac:picMkLst>
            <pc:docMk/>
            <pc:sldMk cId="3275922726" sldId="1127"/>
            <ac:picMk id="6" creationId="{6D2EC448-9F9E-FE3D-3F55-1EC864EB8F2A}"/>
          </ac:picMkLst>
        </pc:picChg>
      </pc:sldChg>
      <pc:sldChg chg="del">
        <pc:chgData name="Ed" userId="61aa7c48ee0e3db0" providerId="LiveId" clId="{1A21287A-21CE-4815-A727-2F2102EFA9BE}" dt="2022-11-17T16:26:04.640" v="1117" actId="47"/>
        <pc:sldMkLst>
          <pc:docMk/>
          <pc:sldMk cId="621266370" sldId="1553"/>
        </pc:sldMkLst>
      </pc:sldChg>
      <pc:sldChg chg="del">
        <pc:chgData name="Ed" userId="61aa7c48ee0e3db0" providerId="LiveId" clId="{1A21287A-21CE-4815-A727-2F2102EFA9BE}" dt="2022-11-17T16:26:05.254" v="1119" actId="47"/>
        <pc:sldMkLst>
          <pc:docMk/>
          <pc:sldMk cId="1154942376" sldId="1705"/>
        </pc:sldMkLst>
      </pc:sldChg>
      <pc:sldChg chg="del">
        <pc:chgData name="Ed" userId="61aa7c48ee0e3db0" providerId="LiveId" clId="{1A21287A-21CE-4815-A727-2F2102EFA9BE}" dt="2022-11-17T16:26:06.993" v="1123" actId="47"/>
        <pc:sldMkLst>
          <pc:docMk/>
          <pc:sldMk cId="4254053898" sldId="1706"/>
        </pc:sldMkLst>
      </pc:sldChg>
      <pc:sldChg chg="del">
        <pc:chgData name="Ed" userId="61aa7c48ee0e3db0" providerId="LiveId" clId="{1A21287A-21CE-4815-A727-2F2102EFA9BE}" dt="2022-11-17T16:26:04.231" v="1116" actId="47"/>
        <pc:sldMkLst>
          <pc:docMk/>
          <pc:sldMk cId="2930997700" sldId="1707"/>
        </pc:sldMkLst>
      </pc:sldChg>
      <pc:sldChg chg="del">
        <pc:chgData name="Ed" userId="61aa7c48ee0e3db0" providerId="LiveId" clId="{1A21287A-21CE-4815-A727-2F2102EFA9BE}" dt="2022-11-17T16:26:08.251" v="1126" actId="47"/>
        <pc:sldMkLst>
          <pc:docMk/>
          <pc:sldMk cId="1724271824" sldId="1753"/>
        </pc:sldMkLst>
      </pc:sldChg>
      <pc:sldChg chg="del">
        <pc:chgData name="Ed" userId="61aa7c48ee0e3db0" providerId="LiveId" clId="{1A21287A-21CE-4815-A727-2F2102EFA9BE}" dt="2022-11-17T16:26:08.594" v="1127" actId="47"/>
        <pc:sldMkLst>
          <pc:docMk/>
          <pc:sldMk cId="2707594078" sldId="1754"/>
        </pc:sldMkLst>
      </pc:sldChg>
      <pc:sldChg chg="del">
        <pc:chgData name="Ed" userId="61aa7c48ee0e3db0" providerId="LiveId" clId="{1A21287A-21CE-4815-A727-2F2102EFA9BE}" dt="2022-11-17T16:26:02.297" v="1114" actId="47"/>
        <pc:sldMkLst>
          <pc:docMk/>
          <pc:sldMk cId="1209306450" sldId="1762"/>
        </pc:sldMkLst>
      </pc:sldChg>
      <pc:sldChg chg="del">
        <pc:chgData name="Ed" userId="61aa7c48ee0e3db0" providerId="LiveId" clId="{1A21287A-21CE-4815-A727-2F2102EFA9BE}" dt="2022-11-17T16:26:03.848" v="1115" actId="47"/>
        <pc:sldMkLst>
          <pc:docMk/>
          <pc:sldMk cId="2381549535" sldId="1763"/>
        </pc:sldMkLst>
      </pc:sldChg>
      <pc:sldChg chg="del">
        <pc:chgData name="Ed" userId="61aa7c48ee0e3db0" providerId="LiveId" clId="{1A21287A-21CE-4815-A727-2F2102EFA9BE}" dt="2022-11-17T16:26:04.943" v="1118" actId="47"/>
        <pc:sldMkLst>
          <pc:docMk/>
          <pc:sldMk cId="2129304290" sldId="1764"/>
        </pc:sldMkLst>
      </pc:sldChg>
      <pc:sldChg chg="del">
        <pc:chgData name="Ed" userId="61aa7c48ee0e3db0" providerId="LiveId" clId="{1A21287A-21CE-4815-A727-2F2102EFA9BE}" dt="2022-11-17T16:26:05.674" v="1120" actId="47"/>
        <pc:sldMkLst>
          <pc:docMk/>
          <pc:sldMk cId="2274397662" sldId="1765"/>
        </pc:sldMkLst>
      </pc:sldChg>
      <pc:sldChg chg="del">
        <pc:chgData name="Ed" userId="61aa7c48ee0e3db0" providerId="LiveId" clId="{1A21287A-21CE-4815-A727-2F2102EFA9BE}" dt="2022-11-17T16:26:06.151" v="1121" actId="47"/>
        <pc:sldMkLst>
          <pc:docMk/>
          <pc:sldMk cId="1349587411" sldId="1766"/>
        </pc:sldMkLst>
      </pc:sldChg>
      <pc:sldChg chg="del">
        <pc:chgData name="Ed" userId="61aa7c48ee0e3db0" providerId="LiveId" clId="{1A21287A-21CE-4815-A727-2F2102EFA9BE}" dt="2022-11-17T16:26:06.554" v="1122" actId="47"/>
        <pc:sldMkLst>
          <pc:docMk/>
          <pc:sldMk cId="2745367955" sldId="1767"/>
        </pc:sldMkLst>
      </pc:sldChg>
      <pc:sldChg chg="del">
        <pc:chgData name="Ed" userId="61aa7c48ee0e3db0" providerId="LiveId" clId="{1A21287A-21CE-4815-A727-2F2102EFA9BE}" dt="2022-11-17T16:26:07.596" v="1124" actId="47"/>
        <pc:sldMkLst>
          <pc:docMk/>
          <pc:sldMk cId="426498248" sldId="1768"/>
        </pc:sldMkLst>
      </pc:sldChg>
      <pc:sldChg chg="del">
        <pc:chgData name="Ed" userId="61aa7c48ee0e3db0" providerId="LiveId" clId="{1A21287A-21CE-4815-A727-2F2102EFA9BE}" dt="2022-11-17T16:26:07.858" v="1125" actId="47"/>
        <pc:sldMkLst>
          <pc:docMk/>
          <pc:sldMk cId="639290292" sldId="1769"/>
        </pc:sldMkLst>
      </pc:sldChg>
      <pc:sldChg chg="del">
        <pc:chgData name="Ed" userId="61aa7c48ee0e3db0" providerId="LiveId" clId="{1A21287A-21CE-4815-A727-2F2102EFA9BE}" dt="2022-11-17T16:26:08.928" v="1128" actId="47"/>
        <pc:sldMkLst>
          <pc:docMk/>
          <pc:sldMk cId="262566877" sldId="1770"/>
        </pc:sldMkLst>
      </pc:sldChg>
      <pc:sldChg chg="del">
        <pc:chgData name="Ed" userId="61aa7c48ee0e3db0" providerId="LiveId" clId="{1A21287A-21CE-4815-A727-2F2102EFA9BE}" dt="2022-11-17T16:26:09.508" v="1129" actId="47"/>
        <pc:sldMkLst>
          <pc:docMk/>
          <pc:sldMk cId="2135318631" sldId="1771"/>
        </pc:sldMkLst>
      </pc:sldChg>
      <pc:sldChg chg="modSp add mod">
        <pc:chgData name="Ed" userId="61aa7c48ee0e3db0" providerId="LiveId" clId="{1A21287A-21CE-4815-A727-2F2102EFA9BE}" dt="2022-11-17T15:56:14.317" v="94" actId="20577"/>
        <pc:sldMkLst>
          <pc:docMk/>
          <pc:sldMk cId="2399346014" sldId="1772"/>
        </pc:sldMkLst>
        <pc:spChg chg="mod">
          <ac:chgData name="Ed" userId="61aa7c48ee0e3db0" providerId="LiveId" clId="{1A21287A-21CE-4815-A727-2F2102EFA9BE}" dt="2022-11-17T15:56:04.424" v="79" actId="115"/>
          <ac:spMkLst>
            <pc:docMk/>
            <pc:sldMk cId="2399346014" sldId="1772"/>
            <ac:spMk id="2" creationId="{F08A2007-B9E6-48A8-9E5E-C98EDFD53C8F}"/>
          </ac:spMkLst>
        </pc:spChg>
        <pc:spChg chg="mod">
          <ac:chgData name="Ed" userId="61aa7c48ee0e3db0" providerId="LiveId" clId="{1A21287A-21CE-4815-A727-2F2102EFA9BE}" dt="2022-11-17T15:56:14.317" v="94" actId="20577"/>
          <ac:spMkLst>
            <pc:docMk/>
            <pc:sldMk cId="2399346014" sldId="1772"/>
            <ac:spMk id="3" creationId="{F6C638D0-C884-48CF-BE26-27EEF100FAF2}"/>
          </ac:spMkLst>
        </pc:spChg>
      </pc:sldChg>
      <pc:sldChg chg="modSp add mod">
        <pc:chgData name="Ed" userId="61aa7c48ee0e3db0" providerId="LiveId" clId="{1A21287A-21CE-4815-A727-2F2102EFA9BE}" dt="2022-11-17T15:57:25.836" v="120" actId="20577"/>
        <pc:sldMkLst>
          <pc:docMk/>
          <pc:sldMk cId="904907155" sldId="1773"/>
        </pc:sldMkLst>
        <pc:spChg chg="mod">
          <ac:chgData name="Ed" userId="61aa7c48ee0e3db0" providerId="LiveId" clId="{1A21287A-21CE-4815-A727-2F2102EFA9BE}" dt="2022-11-17T15:57:15.269" v="97" actId="255"/>
          <ac:spMkLst>
            <pc:docMk/>
            <pc:sldMk cId="904907155" sldId="1773"/>
            <ac:spMk id="2" creationId="{F08A2007-B9E6-48A8-9E5E-C98EDFD53C8F}"/>
          </ac:spMkLst>
        </pc:spChg>
        <pc:spChg chg="mod">
          <ac:chgData name="Ed" userId="61aa7c48ee0e3db0" providerId="LiveId" clId="{1A21287A-21CE-4815-A727-2F2102EFA9BE}" dt="2022-11-17T15:57:25.836" v="120" actId="20577"/>
          <ac:spMkLst>
            <pc:docMk/>
            <pc:sldMk cId="904907155" sldId="1773"/>
            <ac:spMk id="3" creationId="{F6C638D0-C884-48CF-BE26-27EEF100FAF2}"/>
          </ac:spMkLst>
        </pc:spChg>
      </pc:sldChg>
      <pc:sldChg chg="modSp add mod">
        <pc:chgData name="Ed" userId="61aa7c48ee0e3db0" providerId="LiveId" clId="{1A21287A-21CE-4815-A727-2F2102EFA9BE}" dt="2022-11-17T15:59:01.743" v="139" actId="255"/>
        <pc:sldMkLst>
          <pc:docMk/>
          <pc:sldMk cId="2876239771" sldId="1774"/>
        </pc:sldMkLst>
        <pc:spChg chg="mod">
          <ac:chgData name="Ed" userId="61aa7c48ee0e3db0" providerId="LiveId" clId="{1A21287A-21CE-4815-A727-2F2102EFA9BE}" dt="2022-11-17T15:59:01.743" v="139" actId="255"/>
          <ac:spMkLst>
            <pc:docMk/>
            <pc:sldMk cId="2876239771" sldId="1774"/>
            <ac:spMk id="2" creationId="{F08A2007-B9E6-48A8-9E5E-C98EDFD53C8F}"/>
          </ac:spMkLst>
        </pc:spChg>
        <pc:spChg chg="mod">
          <ac:chgData name="Ed" userId="61aa7c48ee0e3db0" providerId="LiveId" clId="{1A21287A-21CE-4815-A727-2F2102EFA9BE}" dt="2022-11-17T15:58:55.236" v="138" actId="20577"/>
          <ac:spMkLst>
            <pc:docMk/>
            <pc:sldMk cId="2876239771" sldId="1774"/>
            <ac:spMk id="3" creationId="{F6C638D0-C884-48CF-BE26-27EEF100FAF2}"/>
          </ac:spMkLst>
        </pc:spChg>
      </pc:sldChg>
      <pc:sldChg chg="modSp add mod">
        <pc:chgData name="Ed" userId="61aa7c48ee0e3db0" providerId="LiveId" clId="{1A21287A-21CE-4815-A727-2F2102EFA9BE}" dt="2022-11-17T16:01:47.912" v="369" actId="115"/>
        <pc:sldMkLst>
          <pc:docMk/>
          <pc:sldMk cId="2027028886" sldId="1775"/>
        </pc:sldMkLst>
        <pc:spChg chg="mod">
          <ac:chgData name="Ed" userId="61aa7c48ee0e3db0" providerId="LiveId" clId="{1A21287A-21CE-4815-A727-2F2102EFA9BE}" dt="2022-11-17T16:01:47.912" v="369" actId="115"/>
          <ac:spMkLst>
            <pc:docMk/>
            <pc:sldMk cId="2027028886" sldId="1775"/>
            <ac:spMk id="2" creationId="{F08A2007-B9E6-48A8-9E5E-C98EDFD53C8F}"/>
          </ac:spMkLst>
        </pc:spChg>
        <pc:spChg chg="mod">
          <ac:chgData name="Ed" userId="61aa7c48ee0e3db0" providerId="LiveId" clId="{1A21287A-21CE-4815-A727-2F2102EFA9BE}" dt="2022-11-17T15:59:56.197" v="163" actId="20577"/>
          <ac:spMkLst>
            <pc:docMk/>
            <pc:sldMk cId="2027028886" sldId="1775"/>
            <ac:spMk id="3" creationId="{F6C638D0-C884-48CF-BE26-27EEF100FAF2}"/>
          </ac:spMkLst>
        </pc:spChg>
      </pc:sldChg>
      <pc:sldChg chg="addSp modSp add mod modAnim">
        <pc:chgData name="Ed" userId="61aa7c48ee0e3db0" providerId="LiveId" clId="{1A21287A-21CE-4815-A727-2F2102EFA9BE}" dt="2022-11-17T16:08:20.103" v="667" actId="5793"/>
        <pc:sldMkLst>
          <pc:docMk/>
          <pc:sldMk cId="1775047412" sldId="1776"/>
        </pc:sldMkLst>
        <pc:spChg chg="mod">
          <ac:chgData name="Ed" userId="61aa7c48ee0e3db0" providerId="LiveId" clId="{1A21287A-21CE-4815-A727-2F2102EFA9BE}" dt="2022-11-17T16:05:15.875" v="467" actId="14100"/>
          <ac:spMkLst>
            <pc:docMk/>
            <pc:sldMk cId="1775047412" sldId="1776"/>
            <ac:spMk id="2" creationId="{F08A2007-B9E6-48A8-9E5E-C98EDFD53C8F}"/>
          </ac:spMkLst>
        </pc:spChg>
        <pc:spChg chg="mod">
          <ac:chgData name="Ed" userId="61aa7c48ee0e3db0" providerId="LiveId" clId="{1A21287A-21CE-4815-A727-2F2102EFA9BE}" dt="2022-11-17T16:04:18.364" v="437" actId="11"/>
          <ac:spMkLst>
            <pc:docMk/>
            <pc:sldMk cId="1775047412" sldId="1776"/>
            <ac:spMk id="3" creationId="{F6C638D0-C884-48CF-BE26-27EEF100FAF2}"/>
          </ac:spMkLst>
        </pc:spChg>
        <pc:spChg chg="add mod">
          <ac:chgData name="Ed" userId="61aa7c48ee0e3db0" providerId="LiveId" clId="{1A21287A-21CE-4815-A727-2F2102EFA9BE}" dt="2022-11-17T16:08:20.103" v="667" actId="5793"/>
          <ac:spMkLst>
            <pc:docMk/>
            <pc:sldMk cId="1775047412" sldId="1776"/>
            <ac:spMk id="4" creationId="{58BE62D5-9BF4-D798-64DF-27FBB7198118}"/>
          </ac:spMkLst>
        </pc:spChg>
      </pc:sldChg>
      <pc:sldChg chg="modSp add mod modAnim">
        <pc:chgData name="Ed" userId="61aa7c48ee0e3db0" providerId="LiveId" clId="{1A21287A-21CE-4815-A727-2F2102EFA9BE}" dt="2022-11-17T16:15:42.463" v="837" actId="20577"/>
        <pc:sldMkLst>
          <pc:docMk/>
          <pc:sldMk cId="1790808867" sldId="1777"/>
        </pc:sldMkLst>
        <pc:spChg chg="mod">
          <ac:chgData name="Ed" userId="61aa7c48ee0e3db0" providerId="LiveId" clId="{1A21287A-21CE-4815-A727-2F2102EFA9BE}" dt="2022-11-17T16:09:51.317" v="686" actId="255"/>
          <ac:spMkLst>
            <pc:docMk/>
            <pc:sldMk cId="1790808867" sldId="1777"/>
            <ac:spMk id="2" creationId="{F08A2007-B9E6-48A8-9E5E-C98EDFD53C8F}"/>
          </ac:spMkLst>
        </pc:spChg>
        <pc:spChg chg="mod">
          <ac:chgData name="Ed" userId="61aa7c48ee0e3db0" providerId="LiveId" clId="{1A21287A-21CE-4815-A727-2F2102EFA9BE}" dt="2022-11-17T16:09:58.229" v="691" actId="20577"/>
          <ac:spMkLst>
            <pc:docMk/>
            <pc:sldMk cId="1790808867" sldId="1777"/>
            <ac:spMk id="3" creationId="{F6C638D0-C884-48CF-BE26-27EEF100FAF2}"/>
          </ac:spMkLst>
        </pc:spChg>
        <pc:spChg chg="mod">
          <ac:chgData name="Ed" userId="61aa7c48ee0e3db0" providerId="LiveId" clId="{1A21287A-21CE-4815-A727-2F2102EFA9BE}" dt="2022-11-17T16:15:42.463" v="837" actId="20577"/>
          <ac:spMkLst>
            <pc:docMk/>
            <pc:sldMk cId="1790808867" sldId="1777"/>
            <ac:spMk id="4" creationId="{58BE62D5-9BF4-D798-64DF-27FBB7198118}"/>
          </ac:spMkLst>
        </pc:spChg>
      </pc:sldChg>
      <pc:sldChg chg="modSp add ord modAnim">
        <pc:chgData name="Ed" userId="61aa7c48ee0e3db0" providerId="LiveId" clId="{1A21287A-21CE-4815-A727-2F2102EFA9BE}" dt="2022-11-17T16:11:31.689" v="760"/>
        <pc:sldMkLst>
          <pc:docMk/>
          <pc:sldMk cId="1132240526" sldId="1778"/>
        </pc:sldMkLst>
        <pc:spChg chg="mod">
          <ac:chgData name="Ed" userId="61aa7c48ee0e3db0" providerId="LiveId" clId="{1A21287A-21CE-4815-A727-2F2102EFA9BE}" dt="2022-11-17T16:11:20.729" v="758" actId="20577"/>
          <ac:spMkLst>
            <pc:docMk/>
            <pc:sldMk cId="1132240526" sldId="1778"/>
            <ac:spMk id="4" creationId="{58BE62D5-9BF4-D798-64DF-27FBB7198118}"/>
          </ac:spMkLst>
        </pc:spChg>
      </pc:sldChg>
      <pc:sldChg chg="modSp add mod">
        <pc:chgData name="Ed" userId="61aa7c48ee0e3db0" providerId="LiveId" clId="{1A21287A-21CE-4815-A727-2F2102EFA9BE}" dt="2022-11-17T16:12:01.948" v="774" actId="20577"/>
        <pc:sldMkLst>
          <pc:docMk/>
          <pc:sldMk cId="153331482" sldId="1779"/>
        </pc:sldMkLst>
        <pc:spChg chg="mod">
          <ac:chgData name="Ed" userId="61aa7c48ee0e3db0" providerId="LiveId" clId="{1A21287A-21CE-4815-A727-2F2102EFA9BE}" dt="2022-11-17T16:11:55.749" v="764" actId="113"/>
          <ac:spMkLst>
            <pc:docMk/>
            <pc:sldMk cId="153331482" sldId="1779"/>
            <ac:spMk id="2" creationId="{F08A2007-B9E6-48A8-9E5E-C98EDFD53C8F}"/>
          </ac:spMkLst>
        </pc:spChg>
        <pc:spChg chg="mod">
          <ac:chgData name="Ed" userId="61aa7c48ee0e3db0" providerId="LiveId" clId="{1A21287A-21CE-4815-A727-2F2102EFA9BE}" dt="2022-11-17T16:12:01.948" v="774" actId="20577"/>
          <ac:spMkLst>
            <pc:docMk/>
            <pc:sldMk cId="153331482" sldId="1779"/>
            <ac:spMk id="3" creationId="{F6C638D0-C884-48CF-BE26-27EEF100FAF2}"/>
          </ac:spMkLst>
        </pc:spChg>
      </pc:sldChg>
      <pc:sldChg chg="modSp add mod">
        <pc:chgData name="Ed" userId="61aa7c48ee0e3db0" providerId="LiveId" clId="{1A21287A-21CE-4815-A727-2F2102EFA9BE}" dt="2022-11-17T16:13:00.532" v="787" actId="20577"/>
        <pc:sldMkLst>
          <pc:docMk/>
          <pc:sldMk cId="684917116" sldId="1780"/>
        </pc:sldMkLst>
        <pc:spChg chg="mod">
          <ac:chgData name="Ed" userId="61aa7c48ee0e3db0" providerId="LiveId" clId="{1A21287A-21CE-4815-A727-2F2102EFA9BE}" dt="2022-11-17T16:12:55.598" v="778" actId="113"/>
          <ac:spMkLst>
            <pc:docMk/>
            <pc:sldMk cId="684917116" sldId="1780"/>
            <ac:spMk id="2" creationId="{F08A2007-B9E6-48A8-9E5E-C98EDFD53C8F}"/>
          </ac:spMkLst>
        </pc:spChg>
        <pc:spChg chg="mod">
          <ac:chgData name="Ed" userId="61aa7c48ee0e3db0" providerId="LiveId" clId="{1A21287A-21CE-4815-A727-2F2102EFA9BE}" dt="2022-11-17T16:13:00.532" v="787" actId="20577"/>
          <ac:spMkLst>
            <pc:docMk/>
            <pc:sldMk cId="684917116" sldId="1780"/>
            <ac:spMk id="3" creationId="{F6C638D0-C884-48CF-BE26-27EEF100FAF2}"/>
          </ac:spMkLst>
        </pc:spChg>
      </pc:sldChg>
      <pc:sldChg chg="modSp add mod">
        <pc:chgData name="Ed" userId="61aa7c48ee0e3db0" providerId="LiveId" clId="{1A21287A-21CE-4815-A727-2F2102EFA9BE}" dt="2022-11-17T16:15:05.340" v="835" actId="20577"/>
        <pc:sldMkLst>
          <pc:docMk/>
          <pc:sldMk cId="176206266" sldId="1781"/>
        </pc:sldMkLst>
        <pc:spChg chg="mod">
          <ac:chgData name="Ed" userId="61aa7c48ee0e3db0" providerId="LiveId" clId="{1A21287A-21CE-4815-A727-2F2102EFA9BE}" dt="2022-11-17T16:15:00.395" v="826" actId="113"/>
          <ac:spMkLst>
            <pc:docMk/>
            <pc:sldMk cId="176206266" sldId="1781"/>
            <ac:spMk id="2" creationId="{F08A2007-B9E6-48A8-9E5E-C98EDFD53C8F}"/>
          </ac:spMkLst>
        </pc:spChg>
        <pc:spChg chg="mod">
          <ac:chgData name="Ed" userId="61aa7c48ee0e3db0" providerId="LiveId" clId="{1A21287A-21CE-4815-A727-2F2102EFA9BE}" dt="2022-11-17T16:15:05.340" v="835" actId="20577"/>
          <ac:spMkLst>
            <pc:docMk/>
            <pc:sldMk cId="176206266" sldId="1781"/>
            <ac:spMk id="3" creationId="{F6C638D0-C884-48CF-BE26-27EEF100FAF2}"/>
          </ac:spMkLst>
        </pc:spChg>
      </pc:sldChg>
      <pc:sldChg chg="modSp add modAnim">
        <pc:chgData name="Ed" userId="61aa7c48ee0e3db0" providerId="LiveId" clId="{1A21287A-21CE-4815-A727-2F2102EFA9BE}" dt="2022-11-17T16:16:24.352" v="876"/>
        <pc:sldMkLst>
          <pc:docMk/>
          <pc:sldMk cId="1408997099" sldId="1782"/>
        </pc:sldMkLst>
        <pc:spChg chg="mod">
          <ac:chgData name="Ed" userId="61aa7c48ee0e3db0" providerId="LiveId" clId="{1A21287A-21CE-4815-A727-2F2102EFA9BE}" dt="2022-11-17T16:16:12.927" v="873" actId="20577"/>
          <ac:spMkLst>
            <pc:docMk/>
            <pc:sldMk cId="1408997099" sldId="1782"/>
            <ac:spMk id="4" creationId="{58BE62D5-9BF4-D798-64DF-27FBB7198118}"/>
          </ac:spMkLst>
        </pc:spChg>
      </pc:sldChg>
      <pc:sldChg chg="modSp add mod">
        <pc:chgData name="Ed" userId="61aa7c48ee0e3db0" providerId="LiveId" clId="{1A21287A-21CE-4815-A727-2F2102EFA9BE}" dt="2022-11-17T16:18:06.140" v="897" actId="20577"/>
        <pc:sldMkLst>
          <pc:docMk/>
          <pc:sldMk cId="561697614" sldId="1783"/>
        </pc:sldMkLst>
        <pc:spChg chg="mod">
          <ac:chgData name="Ed" userId="61aa7c48ee0e3db0" providerId="LiveId" clId="{1A21287A-21CE-4815-A727-2F2102EFA9BE}" dt="2022-11-17T16:18:01.630" v="884" actId="20577"/>
          <ac:spMkLst>
            <pc:docMk/>
            <pc:sldMk cId="561697614" sldId="1783"/>
            <ac:spMk id="2" creationId="{F08A2007-B9E6-48A8-9E5E-C98EDFD53C8F}"/>
          </ac:spMkLst>
        </pc:spChg>
        <pc:spChg chg="mod">
          <ac:chgData name="Ed" userId="61aa7c48ee0e3db0" providerId="LiveId" clId="{1A21287A-21CE-4815-A727-2F2102EFA9BE}" dt="2022-11-17T16:18:06.140" v="897" actId="20577"/>
          <ac:spMkLst>
            <pc:docMk/>
            <pc:sldMk cId="561697614" sldId="1783"/>
            <ac:spMk id="3" creationId="{F6C638D0-C884-48CF-BE26-27EEF100FAF2}"/>
          </ac:spMkLst>
        </pc:spChg>
      </pc:sldChg>
      <pc:sldChg chg="modSp add mod">
        <pc:chgData name="Ed" userId="61aa7c48ee0e3db0" providerId="LiveId" clId="{1A21287A-21CE-4815-A727-2F2102EFA9BE}" dt="2022-11-17T16:19:11.621" v="918" actId="20577"/>
        <pc:sldMkLst>
          <pc:docMk/>
          <pc:sldMk cId="3322580007" sldId="1784"/>
        </pc:sldMkLst>
        <pc:spChg chg="mod">
          <ac:chgData name="Ed" userId="61aa7c48ee0e3db0" providerId="LiveId" clId="{1A21287A-21CE-4815-A727-2F2102EFA9BE}" dt="2022-11-17T16:19:00.079" v="903" actId="113"/>
          <ac:spMkLst>
            <pc:docMk/>
            <pc:sldMk cId="3322580007" sldId="1784"/>
            <ac:spMk id="2" creationId="{F08A2007-B9E6-48A8-9E5E-C98EDFD53C8F}"/>
          </ac:spMkLst>
        </pc:spChg>
        <pc:spChg chg="mod">
          <ac:chgData name="Ed" userId="61aa7c48ee0e3db0" providerId="LiveId" clId="{1A21287A-21CE-4815-A727-2F2102EFA9BE}" dt="2022-11-17T16:19:11.621" v="918" actId="20577"/>
          <ac:spMkLst>
            <pc:docMk/>
            <pc:sldMk cId="3322580007" sldId="1784"/>
            <ac:spMk id="3" creationId="{F6C638D0-C884-48CF-BE26-27EEF100FAF2}"/>
          </ac:spMkLst>
        </pc:spChg>
      </pc:sldChg>
      <pc:sldChg chg="modSp add modAnim">
        <pc:chgData name="Ed" userId="61aa7c48ee0e3db0" providerId="LiveId" clId="{1A21287A-21CE-4815-A727-2F2102EFA9BE}" dt="2022-11-17T16:22:32.197" v="1081" actId="20577"/>
        <pc:sldMkLst>
          <pc:docMk/>
          <pc:sldMk cId="4085437237" sldId="1785"/>
        </pc:sldMkLst>
        <pc:spChg chg="mod">
          <ac:chgData name="Ed" userId="61aa7c48ee0e3db0" providerId="LiveId" clId="{1A21287A-21CE-4815-A727-2F2102EFA9BE}" dt="2022-11-17T16:22:32.197" v="1081" actId="20577"/>
          <ac:spMkLst>
            <pc:docMk/>
            <pc:sldMk cId="4085437237" sldId="1785"/>
            <ac:spMk id="4" creationId="{58BE62D5-9BF4-D798-64DF-27FBB7198118}"/>
          </ac:spMkLst>
        </pc:spChg>
      </pc:sldChg>
      <pc:sldChg chg="modSp add mod modAnim">
        <pc:chgData name="Ed" userId="61aa7c48ee0e3db0" providerId="LiveId" clId="{1A21287A-21CE-4815-A727-2F2102EFA9BE}" dt="2022-11-17T16:25:04.260" v="1113" actId="255"/>
        <pc:sldMkLst>
          <pc:docMk/>
          <pc:sldMk cId="1882464072" sldId="1786"/>
        </pc:sldMkLst>
        <pc:spChg chg="mod">
          <ac:chgData name="Ed" userId="61aa7c48ee0e3db0" providerId="LiveId" clId="{1A21287A-21CE-4815-A727-2F2102EFA9BE}" dt="2022-11-17T16:24:35.686" v="1097" actId="255"/>
          <ac:spMkLst>
            <pc:docMk/>
            <pc:sldMk cId="1882464072" sldId="1786"/>
            <ac:spMk id="2" creationId="{F08A2007-B9E6-48A8-9E5E-C98EDFD53C8F}"/>
          </ac:spMkLst>
        </pc:spChg>
        <pc:spChg chg="mod">
          <ac:chgData name="Ed" userId="61aa7c48ee0e3db0" providerId="LiveId" clId="{1A21287A-21CE-4815-A727-2F2102EFA9BE}" dt="2022-11-17T16:24:13.438" v="1095" actId="20577"/>
          <ac:spMkLst>
            <pc:docMk/>
            <pc:sldMk cId="1882464072" sldId="1786"/>
            <ac:spMk id="3" creationId="{F6C638D0-C884-48CF-BE26-27EEF100FAF2}"/>
          </ac:spMkLst>
        </pc:spChg>
        <pc:spChg chg="mod">
          <ac:chgData name="Ed" userId="61aa7c48ee0e3db0" providerId="LiveId" clId="{1A21287A-21CE-4815-A727-2F2102EFA9BE}" dt="2022-11-17T16:25:04.260" v="1113" actId="255"/>
          <ac:spMkLst>
            <pc:docMk/>
            <pc:sldMk cId="1882464072" sldId="1786"/>
            <ac:spMk id="4" creationId="{58BE62D5-9BF4-D798-64DF-27FBB719811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11/17/2022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11/17/2022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11/17/2022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11/17/2022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11/17/2022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11/17/2022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11/17/2022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11/17/2022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11/17/2022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855D0AA-3C78-B5AE-0057-B9E83C1E143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0CAA8F06-2798-4F2A-8DC9-8E009C9AC104}"/>
              </a:ext>
            </a:extLst>
          </p:cNvPr>
          <p:cNvSpPr txBox="1"/>
          <p:nvPr/>
        </p:nvSpPr>
        <p:spPr>
          <a:xfrm>
            <a:off x="5203604" y="6202261"/>
            <a:ext cx="6688901" cy="400110"/>
          </a:xfrm>
          <a:prstGeom prst="rect">
            <a:avLst/>
          </a:prstGeom>
          <a:noFill/>
        </p:spPr>
        <p:txBody>
          <a:bodyPr wrap="square" rtlCol="0">
            <a:spAutoFit/>
          </a:bodyPr>
          <a:lstStyle/>
          <a:p>
            <a:pPr algn="r"/>
            <a:r>
              <a:rPr lang="en-US" sz="2000" b="1" dirty="0">
                <a:solidFill>
                  <a:srgbClr val="C00000"/>
                </a:solidFill>
                <a:latin typeface="Candara" panose="020E0502030303020204" pitchFamily="34" charset="0"/>
              </a:rPr>
              <a:t>November 20, 2022</a:t>
            </a:r>
          </a:p>
        </p:txBody>
      </p:sp>
      <p:sp>
        <p:nvSpPr>
          <p:cNvPr id="2" name="TextBox 1">
            <a:extLst>
              <a:ext uri="{FF2B5EF4-FFF2-40B4-BE49-F238E27FC236}">
                <a16:creationId xmlns:a16="http://schemas.microsoft.com/office/drawing/2014/main" id="{F1588051-E0B5-4638-9205-E46E5525908B}"/>
              </a:ext>
            </a:extLst>
          </p:cNvPr>
          <p:cNvSpPr txBox="1"/>
          <p:nvPr/>
        </p:nvSpPr>
        <p:spPr>
          <a:xfrm>
            <a:off x="94891" y="4251808"/>
            <a:ext cx="11973179" cy="1138773"/>
          </a:xfrm>
          <a:prstGeom prst="rect">
            <a:avLst/>
          </a:prstGeom>
          <a:solidFill>
            <a:schemeClr val="accent1">
              <a:alpha val="50000"/>
            </a:schemeClr>
          </a:solidFill>
        </p:spPr>
        <p:txBody>
          <a:bodyPr wrap="square" rtlCol="0">
            <a:spAutoFit/>
          </a:bodyPr>
          <a:lstStyle/>
          <a:p>
            <a:pPr algn="ctr"/>
            <a:r>
              <a:rPr lang="en-US" sz="4000" dirty="0"/>
              <a:t>A Heart of Gratitude </a:t>
            </a:r>
          </a:p>
          <a:p>
            <a:pPr algn="ctr"/>
            <a:r>
              <a:rPr lang="en-US" sz="2800" i="1" dirty="0"/>
              <a:t>Psalm 138</a:t>
            </a:r>
          </a:p>
        </p:txBody>
      </p:sp>
    </p:spTree>
    <p:extLst>
      <p:ext uri="{BB962C8B-B14F-4D97-AF65-F5344CB8AC3E}">
        <p14:creationId xmlns:p14="http://schemas.microsoft.com/office/powerpoint/2010/main" val="3275922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a:solidFill>
            <a:schemeClr val="bg1">
              <a:lumMod val="95000"/>
              <a:lumOff val="5000"/>
            </a:schemeClr>
          </a:solidFill>
        </p:spPr>
        <p:txBody>
          <a:bodyPr>
            <a:noAutofit/>
          </a:bodyPr>
          <a:lstStyle/>
          <a:p>
            <a:pPr algn="ctr"/>
            <a:r>
              <a:rPr lang="en-US" sz="3600" b="1" dirty="0">
                <a:solidFill>
                  <a:schemeClr val="accent2">
                    <a:lumMod val="60000"/>
                    <a:lumOff val="40000"/>
                  </a:schemeClr>
                </a:solidFill>
              </a:rPr>
              <a:t>Titus 3:5</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2123658"/>
          </a:xfrm>
          <a:prstGeom prst="rect">
            <a:avLst/>
          </a:prstGeom>
          <a:noFill/>
        </p:spPr>
        <p:txBody>
          <a:bodyPr wrap="square" rtlCol="0">
            <a:spAutoFit/>
          </a:bodyPr>
          <a:lstStyle/>
          <a:p>
            <a:pPr marL="136525" marR="71120" algn="just">
              <a:spcBef>
                <a:spcPts val="0"/>
              </a:spcBef>
              <a:spcAft>
                <a:spcPts val="0"/>
              </a:spcAft>
            </a:pPr>
            <a:r>
              <a:rPr lang="en-US" sz="4400" i="1" dirty="0">
                <a:effectLst/>
                <a:latin typeface="Calibri" panose="020F0502020204030204" pitchFamily="34" charset="0"/>
                <a:ea typeface="Arial" panose="020B0604020202020204" pitchFamily="34" charset="0"/>
              </a:rPr>
              <a:t>He saved us, not on the basis of deeds which we have done in righteousness, but according to His mercy…</a:t>
            </a:r>
            <a:endParaRPr lang="en-US" sz="4400" i="1"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68491711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a:solidFill>
            <a:schemeClr val="bg1">
              <a:lumMod val="95000"/>
              <a:lumOff val="5000"/>
            </a:schemeClr>
          </a:solidFill>
        </p:spPr>
        <p:txBody>
          <a:bodyPr>
            <a:noAutofit/>
          </a:bodyPr>
          <a:lstStyle/>
          <a:p>
            <a:pPr marL="857250" indent="-857250" algn="just">
              <a:buClr>
                <a:schemeClr val="accent2">
                  <a:lumMod val="60000"/>
                  <a:lumOff val="40000"/>
                </a:schemeClr>
              </a:buClr>
              <a:buSzPct val="100000"/>
              <a:buFont typeface="+mj-lt"/>
              <a:buAutoNum type="romanUcPeriod" startAt="2"/>
            </a:pPr>
            <a:r>
              <a:rPr lang="en-US" sz="3600" b="1" dirty="0">
                <a:solidFill>
                  <a:schemeClr val="accent2">
                    <a:lumMod val="60000"/>
                    <a:lumOff val="40000"/>
                  </a:schemeClr>
                </a:solidFill>
              </a:rPr>
              <a:t>The reasons to be thankful </a:t>
            </a:r>
            <a:r>
              <a:rPr lang="en-US" sz="3600" b="1" baseline="30000" dirty="0">
                <a:solidFill>
                  <a:schemeClr val="accent2">
                    <a:lumMod val="60000"/>
                    <a:lumOff val="40000"/>
                  </a:schemeClr>
                </a:solidFill>
              </a:rPr>
              <a:t>(138:2b-8a)</a:t>
            </a:r>
          </a:p>
          <a:p>
            <a:pPr algn="just"/>
            <a:endParaRPr lang="en-US" sz="3600" b="1" baseline="30000" dirty="0">
              <a:solidFill>
                <a:schemeClr val="accent2">
                  <a:lumMod val="60000"/>
                  <a:lumOff val="40000"/>
                </a:schemeClr>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05547"/>
            <a:ext cx="11590636" cy="461665"/>
          </a:xfrm>
          <a:prstGeom prst="rect">
            <a:avLst/>
          </a:prstGeom>
          <a:noFill/>
        </p:spPr>
        <p:txBody>
          <a:bodyPr wrap="square" rtlCol="0">
            <a:spAutoFit/>
          </a:bodyPr>
          <a:lstStyle/>
          <a:p>
            <a:r>
              <a:rPr lang="en-US" sz="2400" i="1" dirty="0">
                <a:latin typeface="Calibri" panose="020F0502020204030204" pitchFamily="34" charset="0"/>
                <a:cs typeface="Calibri" panose="020F0502020204030204" pitchFamily="34" charset="0"/>
              </a:rPr>
              <a:t>And give thanks to Your name for Your lovingkindness and Your truth…</a:t>
            </a:r>
            <a:endParaRPr lang="en-US" sz="24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58BE62D5-9BF4-D798-64DF-27FBB7198118}"/>
              </a:ext>
            </a:extLst>
          </p:cNvPr>
          <p:cNvSpPr txBox="1"/>
          <p:nvPr/>
        </p:nvSpPr>
        <p:spPr>
          <a:xfrm>
            <a:off x="510363" y="1638972"/>
            <a:ext cx="10940902" cy="1077218"/>
          </a:xfrm>
          <a:prstGeom prst="rect">
            <a:avLst/>
          </a:prstGeom>
          <a:noFill/>
        </p:spPr>
        <p:txBody>
          <a:bodyPr wrap="square" rtlCol="0">
            <a:spAutoFit/>
          </a:bodyPr>
          <a:lstStyle/>
          <a:p>
            <a:pPr marL="514350" indent="-514350" algn="just">
              <a:buAutoNum type="alphaUcPeriod"/>
            </a:pPr>
            <a:r>
              <a:rPr lang="en-US" sz="3200" dirty="0"/>
              <a:t>We thank God for His lovingkindness (2b)</a:t>
            </a:r>
          </a:p>
          <a:p>
            <a:pPr marL="514350" indent="-514350" algn="just">
              <a:buAutoNum type="alphaUcPeriod"/>
            </a:pPr>
            <a:r>
              <a:rPr lang="en-US" sz="3200" dirty="0"/>
              <a:t>We thank God for His truth (2c)</a:t>
            </a:r>
          </a:p>
        </p:txBody>
      </p:sp>
    </p:spTree>
    <p:extLst>
      <p:ext uri="{BB962C8B-B14F-4D97-AF65-F5344CB8AC3E}">
        <p14:creationId xmlns:p14="http://schemas.microsoft.com/office/powerpoint/2010/main" val="179080886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7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a:solidFill>
            <a:schemeClr val="bg1">
              <a:lumMod val="95000"/>
              <a:lumOff val="5000"/>
            </a:schemeClr>
          </a:solidFill>
        </p:spPr>
        <p:txBody>
          <a:bodyPr>
            <a:noAutofit/>
          </a:bodyPr>
          <a:lstStyle/>
          <a:p>
            <a:pPr algn="ctr"/>
            <a:r>
              <a:rPr lang="en-US" sz="3600" b="1" dirty="0">
                <a:solidFill>
                  <a:schemeClr val="accent2">
                    <a:lumMod val="60000"/>
                    <a:lumOff val="40000"/>
                  </a:schemeClr>
                </a:solidFill>
              </a:rPr>
              <a:t>John 1:17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2123658"/>
          </a:xfrm>
          <a:prstGeom prst="rect">
            <a:avLst/>
          </a:prstGeom>
          <a:noFill/>
        </p:spPr>
        <p:txBody>
          <a:bodyPr wrap="square" rtlCol="0">
            <a:spAutoFit/>
          </a:bodyPr>
          <a:lstStyle/>
          <a:p>
            <a:pPr marL="136525" marR="70485" algn="just">
              <a:spcBef>
                <a:spcPts val="0"/>
              </a:spcBef>
              <a:spcAft>
                <a:spcPts val="0"/>
              </a:spcAft>
            </a:pPr>
            <a:r>
              <a:rPr lang="en-US" sz="4400" i="1" dirty="0">
                <a:effectLst/>
                <a:latin typeface="Calibri" panose="020F0502020204030204" pitchFamily="34" charset="0"/>
                <a:ea typeface="Arial" panose="020B0604020202020204" pitchFamily="34" charset="0"/>
              </a:rPr>
              <a:t>For the Law was given through Moses; grace and truth (lovingkindness and faithfulness) were realized through Jesus Christ.</a:t>
            </a:r>
            <a:endParaRPr lang="en-US" sz="4400" i="1"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7620626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a:solidFill>
            <a:schemeClr val="bg1">
              <a:lumMod val="95000"/>
              <a:lumOff val="5000"/>
            </a:schemeClr>
          </a:solidFill>
        </p:spPr>
        <p:txBody>
          <a:bodyPr>
            <a:noAutofit/>
          </a:bodyPr>
          <a:lstStyle/>
          <a:p>
            <a:pPr marL="857250" indent="-857250" algn="just">
              <a:buClr>
                <a:schemeClr val="accent2">
                  <a:lumMod val="60000"/>
                  <a:lumOff val="40000"/>
                </a:schemeClr>
              </a:buClr>
              <a:buSzPct val="100000"/>
              <a:buFont typeface="+mj-lt"/>
              <a:buAutoNum type="romanUcPeriod" startAt="2"/>
            </a:pPr>
            <a:r>
              <a:rPr lang="en-US" sz="3600" b="1" dirty="0">
                <a:solidFill>
                  <a:schemeClr val="accent2">
                    <a:lumMod val="60000"/>
                    <a:lumOff val="40000"/>
                  </a:schemeClr>
                </a:solidFill>
              </a:rPr>
              <a:t>The reasons to be thankful </a:t>
            </a:r>
            <a:r>
              <a:rPr lang="en-US" sz="3600" b="1" baseline="30000" dirty="0">
                <a:solidFill>
                  <a:schemeClr val="accent2">
                    <a:lumMod val="60000"/>
                    <a:lumOff val="40000"/>
                  </a:schemeClr>
                </a:solidFill>
              </a:rPr>
              <a:t>(138:2b-8a)</a:t>
            </a:r>
          </a:p>
          <a:p>
            <a:pPr algn="just"/>
            <a:endParaRPr lang="en-US" sz="3600" b="1" baseline="30000" dirty="0">
              <a:solidFill>
                <a:schemeClr val="accent2">
                  <a:lumMod val="60000"/>
                  <a:lumOff val="40000"/>
                </a:schemeClr>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05547"/>
            <a:ext cx="11590636" cy="461665"/>
          </a:xfrm>
          <a:prstGeom prst="rect">
            <a:avLst/>
          </a:prstGeom>
          <a:noFill/>
        </p:spPr>
        <p:txBody>
          <a:bodyPr wrap="square" rtlCol="0">
            <a:spAutoFit/>
          </a:bodyPr>
          <a:lstStyle/>
          <a:p>
            <a:r>
              <a:rPr lang="en-US" sz="2400" i="1" dirty="0">
                <a:latin typeface="Calibri" panose="020F0502020204030204" pitchFamily="34" charset="0"/>
                <a:cs typeface="Calibri" panose="020F0502020204030204" pitchFamily="34" charset="0"/>
              </a:rPr>
              <a:t>And give thanks to Your name for Your lovingkindness and Your truth…</a:t>
            </a:r>
            <a:endParaRPr lang="en-US" sz="24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58BE62D5-9BF4-D798-64DF-27FBB7198118}"/>
              </a:ext>
            </a:extLst>
          </p:cNvPr>
          <p:cNvSpPr txBox="1"/>
          <p:nvPr/>
        </p:nvSpPr>
        <p:spPr>
          <a:xfrm>
            <a:off x="510363" y="1638972"/>
            <a:ext cx="10940902" cy="1569660"/>
          </a:xfrm>
          <a:prstGeom prst="rect">
            <a:avLst/>
          </a:prstGeom>
          <a:noFill/>
        </p:spPr>
        <p:txBody>
          <a:bodyPr wrap="square" rtlCol="0">
            <a:spAutoFit/>
          </a:bodyPr>
          <a:lstStyle/>
          <a:p>
            <a:pPr marL="514350" indent="-514350" algn="just">
              <a:buAutoNum type="alphaUcPeriod"/>
            </a:pPr>
            <a:r>
              <a:rPr lang="en-US" sz="3200" dirty="0"/>
              <a:t>We thank God for His lovingkindness (2b)</a:t>
            </a:r>
          </a:p>
          <a:p>
            <a:pPr marL="514350" indent="-514350" algn="just">
              <a:buAutoNum type="alphaUcPeriod"/>
            </a:pPr>
            <a:r>
              <a:rPr lang="en-US" sz="3200" dirty="0"/>
              <a:t>We thank God for His truth (2c)</a:t>
            </a:r>
          </a:p>
          <a:p>
            <a:pPr marL="514350" indent="-514350" algn="just">
              <a:buAutoNum type="alphaUcPeriod"/>
            </a:pPr>
            <a:r>
              <a:rPr lang="en-US" sz="3200" dirty="0"/>
              <a:t>We thank God for His answers (3)</a:t>
            </a:r>
          </a:p>
        </p:txBody>
      </p:sp>
    </p:spTree>
    <p:extLst>
      <p:ext uri="{BB962C8B-B14F-4D97-AF65-F5344CB8AC3E}">
        <p14:creationId xmlns:p14="http://schemas.microsoft.com/office/powerpoint/2010/main" val="140899709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7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a:solidFill>
            <a:schemeClr val="bg1">
              <a:lumMod val="95000"/>
              <a:lumOff val="5000"/>
            </a:schemeClr>
          </a:solidFill>
        </p:spPr>
        <p:txBody>
          <a:bodyPr>
            <a:noAutofit/>
          </a:bodyPr>
          <a:lstStyle/>
          <a:p>
            <a:pPr algn="ctr"/>
            <a:r>
              <a:rPr lang="en-US" sz="3600" b="1" dirty="0">
                <a:solidFill>
                  <a:schemeClr val="accent2">
                    <a:lumMod val="60000"/>
                    <a:lumOff val="40000"/>
                  </a:schemeClr>
                </a:solidFill>
              </a:rPr>
              <a:t>Matthew Henry</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446550"/>
          </a:xfrm>
          <a:prstGeom prst="rect">
            <a:avLst/>
          </a:prstGeom>
          <a:noFill/>
        </p:spPr>
        <p:txBody>
          <a:bodyPr wrap="square" rtlCol="0">
            <a:spAutoFit/>
          </a:bodyPr>
          <a:lstStyle/>
          <a:p>
            <a:pPr marL="0" marR="71120" algn="just">
              <a:spcBef>
                <a:spcPts val="15"/>
              </a:spcBef>
              <a:spcAft>
                <a:spcPts val="0"/>
              </a:spcAft>
            </a:pPr>
            <a:r>
              <a:rPr lang="en-US" sz="4400" i="1" dirty="0">
                <a:effectLst/>
                <a:latin typeface="Arial" panose="020B0604020202020204" pitchFamily="34" charset="0"/>
                <a:ea typeface="Arial" panose="020B0604020202020204" pitchFamily="34" charset="0"/>
              </a:rPr>
              <a:t>Those that trade with heaven by prayer grow rich by quick returns.</a:t>
            </a:r>
            <a:endParaRPr lang="en-US" sz="4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56169761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a:solidFill>
            <a:schemeClr val="bg1">
              <a:lumMod val="95000"/>
              <a:lumOff val="5000"/>
            </a:schemeClr>
          </a:solidFill>
        </p:spPr>
        <p:txBody>
          <a:bodyPr>
            <a:noAutofit/>
          </a:bodyPr>
          <a:lstStyle/>
          <a:p>
            <a:pPr algn="ctr"/>
            <a:r>
              <a:rPr lang="en-US" sz="3600" b="1" dirty="0">
                <a:solidFill>
                  <a:schemeClr val="accent2">
                    <a:lumMod val="60000"/>
                    <a:lumOff val="40000"/>
                  </a:schemeClr>
                </a:solidFill>
              </a:rPr>
              <a:t>1 Peter 1:6-7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4832092"/>
          </a:xfrm>
          <a:prstGeom prst="rect">
            <a:avLst/>
          </a:prstGeom>
          <a:noFill/>
        </p:spPr>
        <p:txBody>
          <a:bodyPr wrap="square" rtlCol="0">
            <a:spAutoFit/>
          </a:bodyPr>
          <a:lstStyle/>
          <a:p>
            <a:pPr marL="136525" marR="73660" algn="just">
              <a:spcBef>
                <a:spcPts val="0"/>
              </a:spcBef>
              <a:spcAft>
                <a:spcPts val="0"/>
              </a:spcAft>
            </a:pPr>
            <a:r>
              <a:rPr lang="en-US" sz="4400" i="1" dirty="0">
                <a:effectLst/>
                <a:latin typeface="Calibri" panose="020F0502020204030204" pitchFamily="34" charset="0"/>
                <a:ea typeface="Arial" panose="020B0604020202020204" pitchFamily="34" charset="0"/>
              </a:rPr>
              <a:t>6 In this you greatly rejoice, even though now for a little while, if necessary, you have been distressed by various trials, 7 so that the proof of your faith, being more precious than gold which is perishable, even though tested by fire, may be found to result in praise and glory and honor at the revelation of Jesus Christ…</a:t>
            </a:r>
            <a:endParaRPr lang="en-US" sz="4400" i="1"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32258000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a:solidFill>
            <a:schemeClr val="bg1">
              <a:lumMod val="95000"/>
              <a:lumOff val="5000"/>
            </a:schemeClr>
          </a:solidFill>
        </p:spPr>
        <p:txBody>
          <a:bodyPr>
            <a:noAutofit/>
          </a:bodyPr>
          <a:lstStyle/>
          <a:p>
            <a:pPr marL="857250" indent="-857250" algn="just">
              <a:buClr>
                <a:schemeClr val="accent2">
                  <a:lumMod val="60000"/>
                  <a:lumOff val="40000"/>
                </a:schemeClr>
              </a:buClr>
              <a:buSzPct val="100000"/>
              <a:buFont typeface="+mj-lt"/>
              <a:buAutoNum type="romanUcPeriod" startAt="2"/>
            </a:pPr>
            <a:r>
              <a:rPr lang="en-US" sz="3600" b="1" dirty="0">
                <a:solidFill>
                  <a:schemeClr val="accent2">
                    <a:lumMod val="60000"/>
                    <a:lumOff val="40000"/>
                  </a:schemeClr>
                </a:solidFill>
              </a:rPr>
              <a:t>The reasons to be thankful </a:t>
            </a:r>
            <a:r>
              <a:rPr lang="en-US" sz="3600" b="1" baseline="30000" dirty="0">
                <a:solidFill>
                  <a:schemeClr val="accent2">
                    <a:lumMod val="60000"/>
                    <a:lumOff val="40000"/>
                  </a:schemeClr>
                </a:solidFill>
              </a:rPr>
              <a:t>(138:2b-8a)</a:t>
            </a:r>
          </a:p>
          <a:p>
            <a:pPr algn="just"/>
            <a:endParaRPr lang="en-US" sz="3600" b="1" baseline="30000" dirty="0">
              <a:solidFill>
                <a:schemeClr val="accent2">
                  <a:lumMod val="60000"/>
                  <a:lumOff val="40000"/>
                </a:schemeClr>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05547"/>
            <a:ext cx="11590636" cy="461665"/>
          </a:xfrm>
          <a:prstGeom prst="rect">
            <a:avLst/>
          </a:prstGeom>
          <a:noFill/>
        </p:spPr>
        <p:txBody>
          <a:bodyPr wrap="square" rtlCol="0">
            <a:spAutoFit/>
          </a:bodyPr>
          <a:lstStyle/>
          <a:p>
            <a:r>
              <a:rPr lang="en-US" sz="2400" i="1" dirty="0">
                <a:latin typeface="Calibri" panose="020F0502020204030204" pitchFamily="34" charset="0"/>
                <a:cs typeface="Calibri" panose="020F0502020204030204" pitchFamily="34" charset="0"/>
              </a:rPr>
              <a:t>And give thanks to Your name for Your lovingkindness and Your truth…</a:t>
            </a:r>
            <a:endParaRPr lang="en-US" sz="24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58BE62D5-9BF4-D798-64DF-27FBB7198118}"/>
              </a:ext>
            </a:extLst>
          </p:cNvPr>
          <p:cNvSpPr txBox="1"/>
          <p:nvPr/>
        </p:nvSpPr>
        <p:spPr>
          <a:xfrm>
            <a:off x="510363" y="1638972"/>
            <a:ext cx="10940902" cy="3539430"/>
          </a:xfrm>
          <a:prstGeom prst="rect">
            <a:avLst/>
          </a:prstGeom>
          <a:noFill/>
        </p:spPr>
        <p:txBody>
          <a:bodyPr wrap="square" rtlCol="0">
            <a:spAutoFit/>
          </a:bodyPr>
          <a:lstStyle/>
          <a:p>
            <a:pPr marL="514350" indent="-514350" algn="just">
              <a:buAutoNum type="alphaUcPeriod"/>
            </a:pPr>
            <a:r>
              <a:rPr lang="en-US" sz="3200" dirty="0"/>
              <a:t>We thank God for His lovingkindness (2b)</a:t>
            </a:r>
          </a:p>
          <a:p>
            <a:pPr marL="514350" indent="-514350" algn="just">
              <a:buAutoNum type="alphaUcPeriod"/>
            </a:pPr>
            <a:r>
              <a:rPr lang="en-US" sz="3200" dirty="0"/>
              <a:t>We thank God for His truth (2c)</a:t>
            </a:r>
          </a:p>
          <a:p>
            <a:pPr marL="514350" indent="-514350" algn="just">
              <a:buAutoNum type="alphaUcPeriod"/>
            </a:pPr>
            <a:r>
              <a:rPr lang="en-US" sz="3200" dirty="0"/>
              <a:t>We thank God for His answers (3)</a:t>
            </a:r>
          </a:p>
          <a:p>
            <a:pPr marL="514350" indent="-514350" algn="just">
              <a:buAutoNum type="alphaUcPeriod"/>
            </a:pPr>
            <a:r>
              <a:rPr lang="en-US" sz="3200" dirty="0"/>
              <a:t>We thank God for His glory (4-5)</a:t>
            </a:r>
          </a:p>
          <a:p>
            <a:pPr marL="514350" indent="-514350" algn="just">
              <a:buAutoNum type="alphaUcPeriod"/>
            </a:pPr>
            <a:r>
              <a:rPr lang="en-US" sz="3200" dirty="0"/>
              <a:t>We thank God for His regard (6)</a:t>
            </a:r>
          </a:p>
          <a:p>
            <a:pPr marL="514350" indent="-514350" algn="just">
              <a:buAutoNum type="alphaUcPeriod"/>
            </a:pPr>
            <a:r>
              <a:rPr lang="en-US" sz="3200" dirty="0"/>
              <a:t>We thank God for His salvation (7)</a:t>
            </a:r>
          </a:p>
          <a:p>
            <a:pPr marL="514350" indent="-514350" algn="just">
              <a:buAutoNum type="alphaUcPeriod"/>
            </a:pPr>
            <a:r>
              <a:rPr lang="en-US" sz="3200" dirty="0"/>
              <a:t>We thank God for His accomplishments (8a)</a:t>
            </a:r>
          </a:p>
        </p:txBody>
      </p:sp>
    </p:spTree>
    <p:extLst>
      <p:ext uri="{BB962C8B-B14F-4D97-AF65-F5344CB8AC3E}">
        <p14:creationId xmlns:p14="http://schemas.microsoft.com/office/powerpoint/2010/main" val="408543723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75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5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175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5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175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25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175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a:solidFill>
            <a:schemeClr val="bg1">
              <a:lumMod val="95000"/>
              <a:lumOff val="5000"/>
            </a:schemeClr>
          </a:solidFill>
        </p:spPr>
        <p:txBody>
          <a:bodyPr>
            <a:noAutofit/>
          </a:bodyPr>
          <a:lstStyle/>
          <a:p>
            <a:pPr marL="857250" indent="-857250" algn="just">
              <a:buClr>
                <a:schemeClr val="accent2">
                  <a:lumMod val="60000"/>
                  <a:lumOff val="40000"/>
                </a:schemeClr>
              </a:buClr>
              <a:buSzPct val="100000"/>
              <a:buFont typeface="+mj-lt"/>
              <a:buAutoNum type="romanUcPeriod" startAt="3"/>
            </a:pPr>
            <a:r>
              <a:rPr lang="en-US" sz="3600" b="1" dirty="0">
                <a:solidFill>
                  <a:schemeClr val="accent2">
                    <a:lumMod val="60000"/>
                    <a:lumOff val="40000"/>
                  </a:schemeClr>
                </a:solidFill>
              </a:rPr>
              <a:t>The request to be thankful </a:t>
            </a:r>
            <a:r>
              <a:rPr lang="en-US" sz="3600" b="1" baseline="30000" dirty="0">
                <a:solidFill>
                  <a:schemeClr val="accent2">
                    <a:lumMod val="60000"/>
                    <a:lumOff val="40000"/>
                  </a:schemeClr>
                </a:solidFill>
              </a:rPr>
              <a:t>(138:8b)</a:t>
            </a:r>
          </a:p>
          <a:p>
            <a:pPr algn="just"/>
            <a:endParaRPr lang="en-US" sz="3600" b="1" baseline="30000" dirty="0">
              <a:solidFill>
                <a:schemeClr val="accent2">
                  <a:lumMod val="60000"/>
                  <a:lumOff val="40000"/>
                </a:schemeClr>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05547"/>
            <a:ext cx="11590636" cy="461665"/>
          </a:xfrm>
          <a:prstGeom prst="rect">
            <a:avLst/>
          </a:prstGeom>
          <a:noFill/>
        </p:spPr>
        <p:txBody>
          <a:bodyPr wrap="square" rtlCol="0">
            <a:spAutoFit/>
          </a:bodyPr>
          <a:lstStyle/>
          <a:p>
            <a:pPr marL="136525" marR="0" algn="just">
              <a:spcBef>
                <a:spcPts val="0"/>
              </a:spcBef>
              <a:spcAft>
                <a:spcPts val="0"/>
              </a:spcAft>
            </a:pPr>
            <a:r>
              <a:rPr lang="en-US" sz="2400" i="1" dirty="0">
                <a:effectLst/>
                <a:latin typeface="Calibri" panose="020F0502020204030204" pitchFamily="34" charset="0"/>
                <a:ea typeface="Arial" panose="020B0604020202020204" pitchFamily="34" charset="0"/>
              </a:rPr>
              <a:t>Do not forsake the works of Your hands.</a:t>
            </a:r>
            <a:endParaRPr lang="en-US" sz="2400" dirty="0">
              <a:effectLst/>
              <a:latin typeface="Arial" panose="020B0604020202020204" pitchFamily="34" charset="0"/>
              <a:ea typeface="Arial" panose="020B0604020202020204" pitchFamily="34" charset="0"/>
            </a:endParaRPr>
          </a:p>
        </p:txBody>
      </p:sp>
      <p:sp>
        <p:nvSpPr>
          <p:cNvPr id="4" name="TextBox 3">
            <a:extLst>
              <a:ext uri="{FF2B5EF4-FFF2-40B4-BE49-F238E27FC236}">
                <a16:creationId xmlns:a16="http://schemas.microsoft.com/office/drawing/2014/main" id="{58BE62D5-9BF4-D798-64DF-27FBB7198118}"/>
              </a:ext>
            </a:extLst>
          </p:cNvPr>
          <p:cNvSpPr txBox="1"/>
          <p:nvPr/>
        </p:nvSpPr>
        <p:spPr>
          <a:xfrm>
            <a:off x="510363" y="1420314"/>
            <a:ext cx="10940902" cy="4524315"/>
          </a:xfrm>
          <a:prstGeom prst="rect">
            <a:avLst/>
          </a:prstGeom>
          <a:noFill/>
        </p:spPr>
        <p:txBody>
          <a:bodyPr wrap="square" rtlCol="0">
            <a:spAutoFit/>
          </a:bodyPr>
          <a:lstStyle/>
          <a:p>
            <a:pPr algn="ctr"/>
            <a:r>
              <a:rPr lang="en-US" sz="3600" i="1" dirty="0"/>
              <a:t>Father, whate’er of earthly bliss</a:t>
            </a:r>
            <a:endParaRPr lang="en-US" sz="3600" dirty="0"/>
          </a:p>
          <a:p>
            <a:pPr algn="ctr"/>
            <a:r>
              <a:rPr lang="en-US" sz="3600" i="1" dirty="0"/>
              <a:t>Thy sovereign will denies,</a:t>
            </a:r>
            <a:endParaRPr lang="en-US" sz="3600" dirty="0"/>
          </a:p>
          <a:p>
            <a:pPr algn="ctr"/>
            <a:r>
              <a:rPr lang="en-US" sz="3600" i="1" dirty="0"/>
              <a:t>Accepted at Thy throne of grace,</a:t>
            </a:r>
            <a:endParaRPr lang="en-US" sz="3600" dirty="0"/>
          </a:p>
          <a:p>
            <a:pPr algn="ctr"/>
            <a:r>
              <a:rPr lang="en-US" sz="3600" i="1" dirty="0"/>
              <a:t>let this petition rise:</a:t>
            </a:r>
            <a:endParaRPr lang="en-US" sz="3600" dirty="0"/>
          </a:p>
          <a:p>
            <a:pPr algn="ctr"/>
            <a:r>
              <a:rPr lang="en-US" sz="3600" i="1" dirty="0"/>
              <a:t>Give me a calm, a thankful heart,</a:t>
            </a:r>
            <a:endParaRPr lang="en-US" sz="3600" dirty="0"/>
          </a:p>
          <a:p>
            <a:pPr algn="ctr"/>
            <a:r>
              <a:rPr lang="en-US" sz="3600" i="1" dirty="0"/>
              <a:t>from every murmur free!</a:t>
            </a:r>
            <a:endParaRPr lang="en-US" sz="3600" dirty="0"/>
          </a:p>
          <a:p>
            <a:pPr algn="ctr"/>
            <a:r>
              <a:rPr lang="en-US" sz="3600" i="1" dirty="0"/>
              <a:t>The blessings of Thy grace impart,</a:t>
            </a:r>
            <a:endParaRPr lang="en-US" sz="3600" dirty="0"/>
          </a:p>
          <a:p>
            <a:pPr algn="ctr"/>
            <a:r>
              <a:rPr lang="en-US" sz="3600" i="1" dirty="0"/>
              <a:t>and make me live to Thee.</a:t>
            </a:r>
            <a:endParaRPr lang="en-US" sz="3600" dirty="0"/>
          </a:p>
        </p:txBody>
      </p:sp>
    </p:spTree>
    <p:extLst>
      <p:ext uri="{BB962C8B-B14F-4D97-AF65-F5344CB8AC3E}">
        <p14:creationId xmlns:p14="http://schemas.microsoft.com/office/powerpoint/2010/main" val="188246407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a:solidFill>
            <a:schemeClr val="bg1">
              <a:lumMod val="95000"/>
              <a:lumOff val="5000"/>
            </a:schemeClr>
          </a:solidFill>
        </p:spPr>
        <p:txBody>
          <a:bodyPr>
            <a:noAutofit/>
          </a:bodyPr>
          <a:lstStyle/>
          <a:p>
            <a:pPr algn="ctr"/>
            <a:r>
              <a:rPr lang="en-US" sz="3600" b="1" dirty="0">
                <a:solidFill>
                  <a:schemeClr val="accent2">
                    <a:lumMod val="60000"/>
                    <a:lumOff val="40000"/>
                  </a:schemeClr>
                </a:solidFill>
              </a:rPr>
              <a:t>John Calvin</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446550"/>
          </a:xfrm>
          <a:prstGeom prst="rect">
            <a:avLst/>
          </a:prstGeom>
          <a:noFill/>
        </p:spPr>
        <p:txBody>
          <a:bodyPr wrap="square" rtlCol="0">
            <a:spAutoFit/>
          </a:bodyPr>
          <a:lstStyle/>
          <a:p>
            <a:pPr marL="0" marR="0" algn="ctr">
              <a:spcBef>
                <a:spcPts val="0"/>
              </a:spcBef>
              <a:spcAft>
                <a:spcPts val="0"/>
              </a:spcAft>
            </a:pPr>
            <a:r>
              <a:rPr lang="en-US" sz="4400" i="1" dirty="0">
                <a:effectLst/>
                <a:latin typeface="Arial" panose="020B0604020202020204" pitchFamily="34" charset="0"/>
                <a:ea typeface="Arial" panose="020B0604020202020204" pitchFamily="34" charset="0"/>
                <a:cs typeface="Arial" panose="020B0604020202020204" pitchFamily="34" charset="0"/>
              </a:rPr>
              <a:t>“The most holy service that we can render to God is to be employed in praising His name.”</a:t>
            </a:r>
            <a:endParaRPr lang="en-US" sz="4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5984749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a:solidFill>
            <a:schemeClr val="bg1">
              <a:lumMod val="95000"/>
              <a:lumOff val="5000"/>
            </a:schemeClr>
          </a:solidFill>
        </p:spPr>
        <p:txBody>
          <a:bodyPr>
            <a:noAutofit/>
          </a:bodyPr>
          <a:lstStyle/>
          <a:p>
            <a:pPr algn="ctr"/>
            <a:r>
              <a:rPr lang="en-US" sz="3600" b="1" dirty="0">
                <a:solidFill>
                  <a:schemeClr val="accent2">
                    <a:lumMod val="60000"/>
                    <a:lumOff val="40000"/>
                  </a:schemeClr>
                </a:solidFill>
              </a:rPr>
              <a:t>1 Timothy 4:1-4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078313"/>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Arial" panose="020B0604020202020204" pitchFamily="34" charset="0"/>
              </a:rPr>
              <a:t>1 But the Spirit explicitly says that in later times some will fall away from the faith, paying attention to deceitful spirits and doctrines of demons, 2 by means of the hypocrisy of liars seared in their own conscience as with a branding iron, 3 men who forbid marriage and advocate abstaining from foods which God has created to be </a:t>
            </a:r>
            <a:r>
              <a:rPr lang="en-US" sz="3600" b="1" i="1" u="sng" dirty="0">
                <a:effectLst/>
                <a:latin typeface="Calibri" panose="020F0502020204030204" pitchFamily="34" charset="0"/>
                <a:ea typeface="Arial" panose="020B0604020202020204" pitchFamily="34" charset="0"/>
              </a:rPr>
              <a:t>gratefully</a:t>
            </a:r>
            <a:r>
              <a:rPr lang="en-US" sz="3600" i="1" dirty="0">
                <a:effectLst/>
                <a:latin typeface="Calibri" panose="020F0502020204030204" pitchFamily="34" charset="0"/>
                <a:ea typeface="Arial" panose="020B0604020202020204" pitchFamily="34" charset="0"/>
              </a:rPr>
              <a:t> shared in by those who believe and know the truth. 4 For everything created by God is good, and nothing is to be rejected if it is received with </a:t>
            </a:r>
            <a:r>
              <a:rPr lang="en-US" sz="3600" b="1" i="1" u="sng" dirty="0">
                <a:effectLst/>
                <a:latin typeface="Calibri" panose="020F0502020204030204" pitchFamily="34" charset="0"/>
                <a:ea typeface="Arial" panose="020B0604020202020204" pitchFamily="34" charset="0"/>
              </a:rPr>
              <a:t>gratitude</a:t>
            </a:r>
            <a:r>
              <a:rPr lang="en-US" sz="3600" i="1" dirty="0">
                <a:effectLst/>
                <a:latin typeface="Calibri" panose="020F0502020204030204" pitchFamily="34" charset="0"/>
                <a:ea typeface="Arial" panose="020B0604020202020204" pitchFamily="34" charset="0"/>
              </a:rPr>
              <a:t>; </a:t>
            </a:r>
            <a:endParaRPr lang="en-US" sz="3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39934601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a:solidFill>
            <a:schemeClr val="bg1">
              <a:lumMod val="95000"/>
              <a:lumOff val="5000"/>
            </a:schemeClr>
          </a:solidFill>
        </p:spPr>
        <p:txBody>
          <a:bodyPr>
            <a:noAutofit/>
          </a:bodyPr>
          <a:lstStyle/>
          <a:p>
            <a:pPr algn="ctr"/>
            <a:r>
              <a:rPr lang="en-US" sz="3600" b="1" dirty="0">
                <a:solidFill>
                  <a:schemeClr val="accent2">
                    <a:lumMod val="60000"/>
                    <a:lumOff val="40000"/>
                  </a:schemeClr>
                </a:solidFill>
              </a:rPr>
              <a:t>Anne Steele (1717-1778)</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016758"/>
          </a:xfrm>
          <a:prstGeom prst="rect">
            <a:avLst/>
          </a:prstGeom>
          <a:noFill/>
        </p:spPr>
        <p:txBody>
          <a:bodyPr wrap="square" rtlCol="0">
            <a:spAutoFit/>
          </a:bodyPr>
          <a:lstStyle/>
          <a:p>
            <a:pPr marL="1635125" marR="1570990" indent="-1270" algn="ctr">
              <a:spcBef>
                <a:spcPts val="5"/>
              </a:spcBef>
              <a:spcAft>
                <a:spcPts val="0"/>
              </a:spcAft>
            </a:pPr>
            <a:r>
              <a:rPr lang="en-US" sz="4000" i="1" dirty="0">
                <a:effectLst/>
                <a:latin typeface="Arial" panose="020B0604020202020204" pitchFamily="34" charset="0"/>
                <a:ea typeface="Arial" panose="020B0604020202020204" pitchFamily="34" charset="0"/>
              </a:rPr>
              <a:t>Father, whate’er of earthly bliss</a:t>
            </a:r>
            <a:endParaRPr lang="en-US" sz="4000" dirty="0">
              <a:effectLst/>
              <a:latin typeface="Arial" panose="020B0604020202020204" pitchFamily="34" charset="0"/>
              <a:ea typeface="Arial" panose="020B0604020202020204" pitchFamily="34" charset="0"/>
            </a:endParaRPr>
          </a:p>
          <a:p>
            <a:pPr marL="1635125" marR="1570990" indent="-1270" algn="ctr">
              <a:spcBef>
                <a:spcPts val="5"/>
              </a:spcBef>
              <a:spcAft>
                <a:spcPts val="0"/>
              </a:spcAft>
            </a:pPr>
            <a:r>
              <a:rPr lang="en-US" sz="4000" i="1" dirty="0">
                <a:effectLst/>
                <a:latin typeface="Arial" panose="020B0604020202020204" pitchFamily="34" charset="0"/>
                <a:ea typeface="Arial" panose="020B0604020202020204" pitchFamily="34" charset="0"/>
              </a:rPr>
              <a:t>Thy sovereign will denies,</a:t>
            </a:r>
            <a:endParaRPr lang="en-US" sz="4000" dirty="0">
              <a:effectLst/>
              <a:latin typeface="Arial" panose="020B0604020202020204" pitchFamily="34" charset="0"/>
              <a:ea typeface="Arial" panose="020B0604020202020204" pitchFamily="34" charset="0"/>
            </a:endParaRPr>
          </a:p>
          <a:p>
            <a:pPr marL="1635125" marR="1570990" indent="-1270" algn="ctr">
              <a:spcBef>
                <a:spcPts val="5"/>
              </a:spcBef>
              <a:spcAft>
                <a:spcPts val="0"/>
              </a:spcAft>
            </a:pPr>
            <a:r>
              <a:rPr lang="en-US" sz="4000" i="1" dirty="0">
                <a:effectLst/>
                <a:latin typeface="Arial" panose="020B0604020202020204" pitchFamily="34" charset="0"/>
                <a:ea typeface="Arial" panose="020B0604020202020204" pitchFamily="34" charset="0"/>
              </a:rPr>
              <a:t>Accepted at Thy throne of grace,</a:t>
            </a:r>
            <a:endParaRPr lang="en-US" sz="4000" dirty="0">
              <a:effectLst/>
              <a:latin typeface="Arial" panose="020B0604020202020204" pitchFamily="34" charset="0"/>
              <a:ea typeface="Arial" panose="020B0604020202020204" pitchFamily="34" charset="0"/>
            </a:endParaRPr>
          </a:p>
          <a:p>
            <a:pPr marL="1635125" marR="1570990" indent="-1270" algn="ctr">
              <a:spcBef>
                <a:spcPts val="5"/>
              </a:spcBef>
              <a:spcAft>
                <a:spcPts val="0"/>
              </a:spcAft>
            </a:pPr>
            <a:r>
              <a:rPr lang="en-US" sz="4000" i="1" dirty="0">
                <a:effectLst/>
                <a:latin typeface="Arial" panose="020B0604020202020204" pitchFamily="34" charset="0"/>
                <a:ea typeface="Arial" panose="020B0604020202020204" pitchFamily="34" charset="0"/>
              </a:rPr>
              <a:t>let this petition rise:</a:t>
            </a:r>
            <a:endParaRPr lang="en-US" sz="4000" dirty="0">
              <a:effectLst/>
              <a:latin typeface="Arial" panose="020B0604020202020204" pitchFamily="34" charset="0"/>
              <a:ea typeface="Arial" panose="020B0604020202020204" pitchFamily="34" charset="0"/>
            </a:endParaRPr>
          </a:p>
          <a:p>
            <a:pPr marL="1635125" marR="1570990" indent="-1270" algn="ctr">
              <a:spcBef>
                <a:spcPts val="5"/>
              </a:spcBef>
              <a:spcAft>
                <a:spcPts val="0"/>
              </a:spcAft>
            </a:pPr>
            <a:r>
              <a:rPr lang="en-US" sz="4000" i="1" dirty="0">
                <a:effectLst/>
                <a:latin typeface="Arial" panose="020B0604020202020204" pitchFamily="34" charset="0"/>
                <a:ea typeface="Arial" panose="020B0604020202020204" pitchFamily="34" charset="0"/>
              </a:rPr>
              <a:t>Give me a calm, a thankful heart,</a:t>
            </a:r>
            <a:endParaRPr lang="en-US" sz="4000" dirty="0">
              <a:effectLst/>
              <a:latin typeface="Arial" panose="020B0604020202020204" pitchFamily="34" charset="0"/>
              <a:ea typeface="Arial" panose="020B0604020202020204" pitchFamily="34" charset="0"/>
            </a:endParaRPr>
          </a:p>
          <a:p>
            <a:pPr marL="1635125" marR="1570990" indent="-1270" algn="ctr">
              <a:spcBef>
                <a:spcPts val="5"/>
              </a:spcBef>
              <a:spcAft>
                <a:spcPts val="0"/>
              </a:spcAft>
            </a:pPr>
            <a:r>
              <a:rPr lang="en-US" sz="4000" i="1" dirty="0">
                <a:effectLst/>
                <a:latin typeface="Arial" panose="020B0604020202020204" pitchFamily="34" charset="0"/>
                <a:ea typeface="Arial" panose="020B0604020202020204" pitchFamily="34" charset="0"/>
              </a:rPr>
              <a:t>from every murmur</a:t>
            </a:r>
            <a:r>
              <a:rPr lang="en-US" sz="4000" i="1" spc="-80" dirty="0">
                <a:effectLst/>
                <a:latin typeface="Arial" panose="020B0604020202020204" pitchFamily="34" charset="0"/>
                <a:ea typeface="Arial" panose="020B0604020202020204" pitchFamily="34" charset="0"/>
              </a:rPr>
              <a:t> </a:t>
            </a:r>
            <a:r>
              <a:rPr lang="en-US" sz="4000" i="1" dirty="0">
                <a:effectLst/>
                <a:latin typeface="Arial" panose="020B0604020202020204" pitchFamily="34" charset="0"/>
                <a:ea typeface="Arial" panose="020B0604020202020204" pitchFamily="34" charset="0"/>
              </a:rPr>
              <a:t>free!</a:t>
            </a:r>
            <a:endParaRPr lang="en-US" sz="4000" dirty="0">
              <a:effectLst/>
              <a:latin typeface="Arial" panose="020B0604020202020204" pitchFamily="34" charset="0"/>
              <a:ea typeface="Arial" panose="020B0604020202020204" pitchFamily="34" charset="0"/>
            </a:endParaRPr>
          </a:p>
          <a:p>
            <a:pPr marL="1501775" marR="1438910" algn="ctr">
              <a:spcBef>
                <a:spcPts val="0"/>
              </a:spcBef>
              <a:spcAft>
                <a:spcPts val="0"/>
              </a:spcAft>
            </a:pPr>
            <a:r>
              <a:rPr lang="en-US" sz="4000" i="1" dirty="0">
                <a:effectLst/>
                <a:latin typeface="Arial" panose="020B0604020202020204" pitchFamily="34" charset="0"/>
                <a:ea typeface="Arial" panose="020B0604020202020204" pitchFamily="34" charset="0"/>
              </a:rPr>
              <a:t>The blessings of Thy grace impart,</a:t>
            </a:r>
            <a:endParaRPr lang="en-US" sz="4000" dirty="0">
              <a:effectLst/>
              <a:latin typeface="Arial" panose="020B0604020202020204" pitchFamily="34" charset="0"/>
              <a:ea typeface="Arial" panose="020B0604020202020204" pitchFamily="34" charset="0"/>
            </a:endParaRPr>
          </a:p>
          <a:p>
            <a:pPr marL="1501775" marR="1438910" algn="ctr">
              <a:spcBef>
                <a:spcPts val="0"/>
              </a:spcBef>
              <a:spcAft>
                <a:spcPts val="0"/>
              </a:spcAft>
            </a:pPr>
            <a:r>
              <a:rPr lang="en-US" sz="4000" i="1" dirty="0">
                <a:effectLst/>
                <a:latin typeface="Arial" panose="020B0604020202020204" pitchFamily="34" charset="0"/>
                <a:ea typeface="Arial" panose="020B0604020202020204" pitchFamily="34" charset="0"/>
              </a:rPr>
              <a:t>and make me live to Thee.</a:t>
            </a:r>
            <a:endParaRPr lang="en-US" sz="40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90490715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a:solidFill>
            <a:schemeClr val="bg1">
              <a:lumMod val="95000"/>
              <a:lumOff val="5000"/>
            </a:schemeClr>
          </a:solidFill>
        </p:spPr>
        <p:txBody>
          <a:bodyPr>
            <a:noAutofit/>
          </a:bodyPr>
          <a:lstStyle/>
          <a:p>
            <a:pPr algn="ctr"/>
            <a:r>
              <a:rPr lang="en-US" sz="3600" b="1" dirty="0">
                <a:solidFill>
                  <a:schemeClr val="accent2">
                    <a:lumMod val="60000"/>
                    <a:lumOff val="40000"/>
                  </a:schemeClr>
                </a:solidFill>
              </a:rPr>
              <a:t>Romans 1:18-21</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6186309"/>
          </a:xfrm>
          <a:prstGeom prst="rect">
            <a:avLst/>
          </a:prstGeom>
          <a:noFill/>
        </p:spPr>
        <p:txBody>
          <a:bodyPr wrap="square" rtlCol="0">
            <a:spAutoFit/>
          </a:bodyPr>
          <a:lstStyle/>
          <a:p>
            <a:pPr marL="136525" marR="70485" algn="just">
              <a:spcBef>
                <a:spcPts val="0"/>
              </a:spcBef>
              <a:spcAft>
                <a:spcPts val="0"/>
              </a:spcAft>
            </a:pPr>
            <a:r>
              <a:rPr lang="en-US" sz="3500" i="1" dirty="0">
                <a:effectLst/>
                <a:latin typeface="Calibri" panose="020F0502020204030204" pitchFamily="34" charset="0"/>
                <a:ea typeface="Arial" panose="020B0604020202020204" pitchFamily="34" charset="0"/>
              </a:rPr>
              <a:t>18 For the wrath of God is revealed from heaven against all ungodliness and unrighteousness of men who suppress the truth in unrighteousness, 19 because that which is known about God is evident within them; for God made it evident to them. 20 For since the creation of the world His invisible attributes, His eternal power and divine nature, have been clearly seen, being understood through what has been made, so that they are without excuse. 21 For even though they knew God, they did not honor Him as God </a:t>
            </a:r>
            <a:r>
              <a:rPr lang="en-US" sz="3500" i="1" u="heavy" dirty="0">
                <a:effectLst/>
                <a:latin typeface="Calibri" panose="020F0502020204030204" pitchFamily="34" charset="0"/>
                <a:ea typeface="Arial" panose="020B0604020202020204" pitchFamily="34" charset="0"/>
              </a:rPr>
              <a:t>or give thanks</a:t>
            </a:r>
            <a:r>
              <a:rPr lang="en-US" sz="3500" i="1" dirty="0">
                <a:effectLst/>
                <a:latin typeface="Calibri" panose="020F0502020204030204" pitchFamily="34" charset="0"/>
                <a:ea typeface="Arial" panose="020B0604020202020204" pitchFamily="34" charset="0"/>
              </a:rPr>
              <a:t>, but they became futile in their speculations, and their foolish heart was darkened.</a:t>
            </a:r>
            <a:endParaRPr lang="en-US" sz="3500" i="1"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87623977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a:solidFill>
            <a:schemeClr val="bg1">
              <a:lumMod val="95000"/>
              <a:lumOff val="5000"/>
            </a:schemeClr>
          </a:solidFill>
        </p:spPr>
        <p:txBody>
          <a:bodyPr>
            <a:noAutofit/>
          </a:bodyPr>
          <a:lstStyle/>
          <a:p>
            <a:pPr algn="ctr"/>
            <a:r>
              <a:rPr lang="en-US" sz="3600" b="1" dirty="0">
                <a:solidFill>
                  <a:schemeClr val="accent2">
                    <a:lumMod val="60000"/>
                    <a:lumOff val="40000"/>
                  </a:schemeClr>
                </a:solidFill>
              </a:rPr>
              <a:t>Thankfulness/gratitude</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632311"/>
          </a:xfrm>
          <a:prstGeom prst="rect">
            <a:avLst/>
          </a:prstGeom>
          <a:noFill/>
        </p:spPr>
        <p:txBody>
          <a:bodyPr wrap="square" rtlCol="0">
            <a:spAutoFit/>
          </a:bodyPr>
          <a:lstStyle/>
          <a:p>
            <a:pPr marL="571500" marR="0" indent="-571500" algn="just">
              <a:spcBef>
                <a:spcPts val="0"/>
              </a:spcBef>
              <a:spcAft>
                <a:spcPts val="0"/>
              </a:spcAft>
              <a:buFont typeface="Wingdings" panose="05000000000000000000" pitchFamily="2" charset="2"/>
              <a:buChar char="§"/>
            </a:pPr>
            <a:r>
              <a:rPr lang="en-US" sz="3600" dirty="0">
                <a:effectLst/>
                <a:latin typeface="Arial" panose="020B0604020202020204" pitchFamily="34" charset="0"/>
                <a:ea typeface="Arial" panose="020B0604020202020204" pitchFamily="34" charset="0"/>
              </a:rPr>
              <a:t>1 Thessalonians 5:18 - </a:t>
            </a:r>
            <a:r>
              <a:rPr lang="en-US" sz="3600" b="1" i="1" dirty="0">
                <a:effectLst/>
                <a:latin typeface="Calibri" panose="020F0502020204030204" pitchFamily="34" charset="0"/>
                <a:ea typeface="Arial" panose="020B0604020202020204" pitchFamily="34" charset="0"/>
              </a:rPr>
              <a:t>“in everything </a:t>
            </a:r>
            <a:r>
              <a:rPr lang="en-US" sz="3600" b="1" i="1" u="sng" dirty="0">
                <a:effectLst/>
                <a:latin typeface="Calibri" panose="020F0502020204030204" pitchFamily="34" charset="0"/>
                <a:ea typeface="Arial" panose="020B0604020202020204" pitchFamily="34" charset="0"/>
              </a:rPr>
              <a:t>give</a:t>
            </a:r>
            <a:r>
              <a:rPr lang="en-US" sz="3600" b="1" i="1" dirty="0">
                <a:effectLst/>
                <a:latin typeface="Calibri" panose="020F0502020204030204" pitchFamily="34" charset="0"/>
                <a:ea typeface="Arial" panose="020B0604020202020204" pitchFamily="34" charset="0"/>
              </a:rPr>
              <a:t> </a:t>
            </a:r>
            <a:r>
              <a:rPr lang="en-US" sz="3600" b="1" i="1" u="sng" dirty="0">
                <a:effectLst/>
                <a:latin typeface="Calibri" panose="020F0502020204030204" pitchFamily="34" charset="0"/>
                <a:ea typeface="Arial" panose="020B0604020202020204" pitchFamily="34" charset="0"/>
              </a:rPr>
              <a:t>thanks</a:t>
            </a:r>
            <a:r>
              <a:rPr lang="en-US" sz="3600" b="1" i="1" dirty="0">
                <a:effectLst/>
                <a:latin typeface="Calibri" panose="020F0502020204030204" pitchFamily="34" charset="0"/>
                <a:ea typeface="Arial" panose="020B0604020202020204" pitchFamily="34" charset="0"/>
              </a:rPr>
              <a:t>; for this is God's will for you in Christ Jesus.”</a:t>
            </a:r>
            <a:r>
              <a:rPr lang="en-US" sz="3600" b="1" i="1" dirty="0">
                <a:effectLst/>
                <a:latin typeface="Arial" panose="020B0604020202020204" pitchFamily="34" charset="0"/>
                <a:ea typeface="Arial" panose="020B0604020202020204" pitchFamily="34" charset="0"/>
              </a:rPr>
              <a:t> </a:t>
            </a:r>
          </a:p>
          <a:p>
            <a:pPr marL="571500" marR="0" indent="-571500" algn="just">
              <a:spcBef>
                <a:spcPts val="0"/>
              </a:spcBef>
              <a:spcAft>
                <a:spcPts val="0"/>
              </a:spcAft>
              <a:buFont typeface="Wingdings" panose="05000000000000000000" pitchFamily="2" charset="2"/>
              <a:buChar char="§"/>
            </a:pPr>
            <a:r>
              <a:rPr lang="en-US" sz="3600" dirty="0">
                <a:effectLst/>
                <a:latin typeface="Arial" panose="020B0604020202020204" pitchFamily="34" charset="0"/>
                <a:ea typeface="Arial" panose="020B0604020202020204" pitchFamily="34" charset="0"/>
              </a:rPr>
              <a:t>Ephesians 5:20 - </a:t>
            </a:r>
            <a:r>
              <a:rPr lang="en-US" sz="3600" b="1" i="1" dirty="0">
                <a:effectLst/>
                <a:latin typeface="Calibri" panose="020F0502020204030204" pitchFamily="34" charset="0"/>
                <a:ea typeface="Arial" panose="020B0604020202020204" pitchFamily="34" charset="0"/>
              </a:rPr>
              <a:t>“always [be] </a:t>
            </a:r>
            <a:r>
              <a:rPr lang="en-US" sz="3600" b="1" i="1" u="sng" dirty="0">
                <a:effectLst/>
                <a:latin typeface="Calibri" panose="020F0502020204030204" pitchFamily="34" charset="0"/>
                <a:ea typeface="Arial" panose="020B0604020202020204" pitchFamily="34" charset="0"/>
              </a:rPr>
              <a:t>giving</a:t>
            </a:r>
            <a:r>
              <a:rPr lang="en-US" sz="3600" b="1" i="1" dirty="0">
                <a:effectLst/>
                <a:latin typeface="Calibri" panose="020F0502020204030204" pitchFamily="34" charset="0"/>
                <a:ea typeface="Arial" panose="020B0604020202020204" pitchFamily="34" charset="0"/>
              </a:rPr>
              <a:t> </a:t>
            </a:r>
            <a:r>
              <a:rPr lang="en-US" sz="3600" b="1" i="1" u="sng" dirty="0">
                <a:effectLst/>
                <a:latin typeface="Calibri" panose="020F0502020204030204" pitchFamily="34" charset="0"/>
                <a:ea typeface="Arial" panose="020B0604020202020204" pitchFamily="34" charset="0"/>
              </a:rPr>
              <a:t>thanks</a:t>
            </a:r>
            <a:r>
              <a:rPr lang="en-US" sz="3600" b="1" i="1" dirty="0">
                <a:effectLst/>
                <a:latin typeface="Calibri" panose="020F0502020204030204" pitchFamily="34" charset="0"/>
                <a:ea typeface="Arial" panose="020B0604020202020204" pitchFamily="34" charset="0"/>
              </a:rPr>
              <a:t> for all things in the name of our Lord Jesus Christ to God, even the Father.”</a:t>
            </a:r>
            <a:r>
              <a:rPr lang="en-US" sz="3600" b="1" i="1" dirty="0">
                <a:effectLst/>
                <a:latin typeface="Arial" panose="020B0604020202020204" pitchFamily="34" charset="0"/>
                <a:ea typeface="Arial" panose="020B0604020202020204" pitchFamily="34" charset="0"/>
              </a:rPr>
              <a:t> </a:t>
            </a:r>
          </a:p>
          <a:p>
            <a:pPr marL="571500" marR="0" indent="-571500" algn="just">
              <a:spcBef>
                <a:spcPts val="0"/>
              </a:spcBef>
              <a:spcAft>
                <a:spcPts val="0"/>
              </a:spcAft>
              <a:buFont typeface="Wingdings" panose="05000000000000000000" pitchFamily="2" charset="2"/>
              <a:buChar char="§"/>
            </a:pPr>
            <a:r>
              <a:rPr lang="en-US" sz="3600" dirty="0">
                <a:effectLst/>
                <a:latin typeface="Arial" panose="020B0604020202020204" pitchFamily="34" charset="0"/>
                <a:ea typeface="Arial" panose="020B0604020202020204" pitchFamily="34" charset="0"/>
              </a:rPr>
              <a:t>Colossians 2:7 we are to be </a:t>
            </a:r>
            <a:r>
              <a:rPr lang="en-US" sz="3600" b="1" i="1" dirty="0">
                <a:effectLst/>
                <a:latin typeface="Calibri" panose="020F0502020204030204" pitchFamily="34" charset="0"/>
                <a:ea typeface="Arial" panose="020B0604020202020204" pitchFamily="34" charset="0"/>
              </a:rPr>
              <a:t>“overflowing with </a:t>
            </a:r>
            <a:r>
              <a:rPr lang="en-US" sz="3600" b="1" i="1" u="sng" dirty="0">
                <a:effectLst/>
                <a:latin typeface="Calibri" panose="020F0502020204030204" pitchFamily="34" charset="0"/>
                <a:ea typeface="Arial" panose="020B0604020202020204" pitchFamily="34" charset="0"/>
              </a:rPr>
              <a:t>gratitude</a:t>
            </a:r>
            <a:r>
              <a:rPr lang="en-US" sz="3600" b="1" i="1" dirty="0">
                <a:effectLst/>
                <a:latin typeface="Calibri" panose="020F0502020204030204" pitchFamily="34" charset="0"/>
                <a:ea typeface="Arial" panose="020B0604020202020204" pitchFamily="34" charset="0"/>
              </a:rPr>
              <a:t>.”</a:t>
            </a:r>
            <a:r>
              <a:rPr lang="en-US" sz="3600" b="1" i="1" dirty="0">
                <a:effectLst/>
                <a:latin typeface="Arial" panose="020B0604020202020204" pitchFamily="34" charset="0"/>
                <a:ea typeface="Arial" panose="020B0604020202020204" pitchFamily="34" charset="0"/>
              </a:rPr>
              <a:t> </a:t>
            </a:r>
          </a:p>
          <a:p>
            <a:pPr marL="571500" marR="0" indent="-571500" algn="just">
              <a:spcBef>
                <a:spcPts val="0"/>
              </a:spcBef>
              <a:spcAft>
                <a:spcPts val="0"/>
              </a:spcAft>
              <a:buFont typeface="Wingdings" panose="05000000000000000000" pitchFamily="2" charset="2"/>
              <a:buChar char="§"/>
            </a:pPr>
            <a:r>
              <a:rPr lang="en-US" sz="3600" dirty="0">
                <a:effectLst/>
                <a:latin typeface="Arial" panose="020B0604020202020204" pitchFamily="34" charset="0"/>
                <a:ea typeface="Arial" panose="020B0604020202020204" pitchFamily="34" charset="0"/>
              </a:rPr>
              <a:t>Colossians 2:17 - </a:t>
            </a:r>
            <a:r>
              <a:rPr lang="en-US" sz="3600" b="1" i="1" dirty="0">
                <a:effectLst/>
                <a:latin typeface="Calibri" panose="020F0502020204030204" pitchFamily="34" charset="0"/>
                <a:ea typeface="Arial" panose="020B0604020202020204" pitchFamily="34" charset="0"/>
              </a:rPr>
              <a:t>“Whatever you do in word or deed, do all in the name of the Lord Jesus, </a:t>
            </a:r>
            <a:r>
              <a:rPr lang="en-US" sz="3600" b="1" i="1" u="sng" dirty="0">
                <a:effectLst/>
                <a:latin typeface="Calibri" panose="020F0502020204030204" pitchFamily="34" charset="0"/>
                <a:ea typeface="Arial" panose="020B0604020202020204" pitchFamily="34" charset="0"/>
              </a:rPr>
              <a:t>giving</a:t>
            </a:r>
            <a:r>
              <a:rPr lang="en-US" sz="3600" b="1" i="1" dirty="0">
                <a:effectLst/>
                <a:latin typeface="Calibri" panose="020F0502020204030204" pitchFamily="34" charset="0"/>
                <a:ea typeface="Arial" panose="020B0604020202020204" pitchFamily="34" charset="0"/>
              </a:rPr>
              <a:t> </a:t>
            </a:r>
            <a:r>
              <a:rPr lang="en-US" sz="3600" b="1" i="1" u="sng" dirty="0">
                <a:effectLst/>
                <a:latin typeface="Calibri" panose="020F0502020204030204" pitchFamily="34" charset="0"/>
                <a:ea typeface="Arial" panose="020B0604020202020204" pitchFamily="34" charset="0"/>
              </a:rPr>
              <a:t>thanks</a:t>
            </a:r>
            <a:r>
              <a:rPr lang="en-US" sz="3600" b="1" i="1" dirty="0">
                <a:effectLst/>
                <a:latin typeface="Calibri" panose="020F0502020204030204" pitchFamily="34" charset="0"/>
                <a:ea typeface="Arial" panose="020B0604020202020204" pitchFamily="34" charset="0"/>
              </a:rPr>
              <a:t> through Him to God the Father.”</a:t>
            </a:r>
            <a:r>
              <a:rPr lang="en-US" sz="3600" b="1" i="1" dirty="0">
                <a:effectLst/>
                <a:latin typeface="Arial" panose="020B0604020202020204" pitchFamily="34" charset="0"/>
                <a:ea typeface="Arial" panose="020B0604020202020204" pitchFamily="34" charset="0"/>
              </a:rPr>
              <a:t> </a:t>
            </a:r>
            <a:endParaRPr lang="en-US" sz="3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2702888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a:solidFill>
            <a:schemeClr val="bg1">
              <a:lumMod val="95000"/>
              <a:lumOff val="5000"/>
            </a:schemeClr>
          </a:solidFill>
        </p:spPr>
        <p:txBody>
          <a:bodyPr>
            <a:noAutofit/>
          </a:bodyPr>
          <a:lstStyle/>
          <a:p>
            <a:pPr marL="857250" indent="-857250" algn="just">
              <a:buClr>
                <a:schemeClr val="accent2">
                  <a:lumMod val="60000"/>
                  <a:lumOff val="40000"/>
                </a:schemeClr>
              </a:buClr>
              <a:buSzPct val="100000"/>
              <a:buAutoNum type="romanUcPeriod"/>
            </a:pPr>
            <a:r>
              <a:rPr lang="en-US" sz="3600" b="1" dirty="0">
                <a:solidFill>
                  <a:schemeClr val="accent2">
                    <a:lumMod val="60000"/>
                    <a:lumOff val="40000"/>
                  </a:schemeClr>
                </a:solidFill>
              </a:rPr>
              <a:t>The resolve to be thankful </a:t>
            </a:r>
            <a:r>
              <a:rPr lang="en-US" sz="3600" b="1" baseline="30000" dirty="0">
                <a:solidFill>
                  <a:schemeClr val="accent2">
                    <a:lumMod val="60000"/>
                    <a:lumOff val="40000"/>
                  </a:schemeClr>
                </a:solidFill>
              </a:rPr>
              <a:t>(138:1-2)</a:t>
            </a:r>
          </a:p>
          <a:p>
            <a:pPr algn="just"/>
            <a:endParaRPr lang="en-US" sz="3600" b="1" baseline="30000" dirty="0">
              <a:solidFill>
                <a:schemeClr val="accent2">
                  <a:lumMod val="60000"/>
                  <a:lumOff val="40000"/>
                </a:schemeClr>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05547"/>
            <a:ext cx="11590636" cy="830997"/>
          </a:xfrm>
          <a:prstGeom prst="rect">
            <a:avLst/>
          </a:prstGeom>
          <a:noFill/>
        </p:spPr>
        <p:txBody>
          <a:bodyPr wrap="square" rtlCol="0">
            <a:spAutoFit/>
          </a:bodyPr>
          <a:lstStyle/>
          <a:p>
            <a:pPr marL="136525" marR="75565" algn="just">
              <a:spcBef>
                <a:spcPts val="20"/>
              </a:spcBef>
              <a:spcAft>
                <a:spcPts val="0"/>
              </a:spcAft>
            </a:pPr>
            <a:r>
              <a:rPr lang="en-US" sz="2400" i="1" dirty="0">
                <a:effectLst/>
                <a:latin typeface="Calibri" panose="020F0502020204030204" pitchFamily="34" charset="0"/>
                <a:ea typeface="Arial" panose="020B0604020202020204" pitchFamily="34" charset="0"/>
              </a:rPr>
              <a:t>I will give You thanks with all my heart; I will sing praises to You before the gods. 2 I will bow down toward Your holy temple…</a:t>
            </a:r>
            <a:endParaRPr lang="en-US" sz="2400" dirty="0">
              <a:effectLst/>
              <a:latin typeface="Arial" panose="020B0604020202020204" pitchFamily="34" charset="0"/>
              <a:ea typeface="Arial" panose="020B0604020202020204" pitchFamily="34" charset="0"/>
            </a:endParaRPr>
          </a:p>
        </p:txBody>
      </p:sp>
      <p:sp>
        <p:nvSpPr>
          <p:cNvPr id="4" name="TextBox 3">
            <a:extLst>
              <a:ext uri="{FF2B5EF4-FFF2-40B4-BE49-F238E27FC236}">
                <a16:creationId xmlns:a16="http://schemas.microsoft.com/office/drawing/2014/main" id="{58BE62D5-9BF4-D798-64DF-27FBB7198118}"/>
              </a:ext>
            </a:extLst>
          </p:cNvPr>
          <p:cNvSpPr txBox="1"/>
          <p:nvPr/>
        </p:nvSpPr>
        <p:spPr>
          <a:xfrm>
            <a:off x="510363" y="1988288"/>
            <a:ext cx="10940902" cy="1569660"/>
          </a:xfrm>
          <a:prstGeom prst="rect">
            <a:avLst/>
          </a:prstGeom>
          <a:noFill/>
        </p:spPr>
        <p:txBody>
          <a:bodyPr wrap="square" rtlCol="0">
            <a:spAutoFit/>
          </a:bodyPr>
          <a:lstStyle/>
          <a:p>
            <a:pPr marL="514350" indent="-514350" algn="just">
              <a:buAutoNum type="alphaUcPeriod"/>
            </a:pPr>
            <a:r>
              <a:rPr lang="en-US" sz="3200" dirty="0"/>
              <a:t>I will give You thanks with all my heart…</a:t>
            </a:r>
          </a:p>
          <a:p>
            <a:pPr marL="514350" indent="-514350" algn="just">
              <a:buAutoNum type="alphaUcPeriod"/>
            </a:pPr>
            <a:r>
              <a:rPr lang="en-US" sz="3200" dirty="0"/>
              <a:t>I will sing praise to You before the gods…</a:t>
            </a:r>
          </a:p>
          <a:p>
            <a:pPr marL="514350" indent="-514350" algn="just">
              <a:buAutoNum type="alphaUcPeriod"/>
            </a:pPr>
            <a:r>
              <a:rPr lang="en-US" sz="3200" dirty="0"/>
              <a:t>I will bow down toward Your holy temple…</a:t>
            </a:r>
          </a:p>
        </p:txBody>
      </p:sp>
    </p:spTree>
    <p:extLst>
      <p:ext uri="{BB962C8B-B14F-4D97-AF65-F5344CB8AC3E}">
        <p14:creationId xmlns:p14="http://schemas.microsoft.com/office/powerpoint/2010/main" val="177504741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75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75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17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a:solidFill>
            <a:schemeClr val="bg1">
              <a:lumMod val="95000"/>
              <a:lumOff val="5000"/>
            </a:schemeClr>
          </a:solidFill>
        </p:spPr>
        <p:txBody>
          <a:bodyPr>
            <a:noAutofit/>
          </a:bodyPr>
          <a:lstStyle/>
          <a:p>
            <a:pPr marL="857250" indent="-857250" algn="just">
              <a:buClr>
                <a:schemeClr val="accent2">
                  <a:lumMod val="60000"/>
                  <a:lumOff val="40000"/>
                </a:schemeClr>
              </a:buClr>
              <a:buSzPct val="100000"/>
              <a:buFont typeface="+mj-lt"/>
              <a:buAutoNum type="romanUcPeriod" startAt="2"/>
            </a:pPr>
            <a:r>
              <a:rPr lang="en-US" sz="3600" b="1" dirty="0">
                <a:solidFill>
                  <a:schemeClr val="accent2">
                    <a:lumMod val="60000"/>
                    <a:lumOff val="40000"/>
                  </a:schemeClr>
                </a:solidFill>
              </a:rPr>
              <a:t>The reasons to be thankful </a:t>
            </a:r>
            <a:r>
              <a:rPr lang="en-US" sz="3600" b="1" baseline="30000" dirty="0">
                <a:solidFill>
                  <a:schemeClr val="accent2">
                    <a:lumMod val="60000"/>
                    <a:lumOff val="40000"/>
                  </a:schemeClr>
                </a:solidFill>
              </a:rPr>
              <a:t>(138:2b-8a)</a:t>
            </a:r>
          </a:p>
          <a:p>
            <a:pPr algn="just"/>
            <a:endParaRPr lang="en-US" sz="3600" b="1" baseline="30000" dirty="0">
              <a:solidFill>
                <a:schemeClr val="accent2">
                  <a:lumMod val="60000"/>
                  <a:lumOff val="40000"/>
                </a:schemeClr>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05547"/>
            <a:ext cx="11590636" cy="461665"/>
          </a:xfrm>
          <a:prstGeom prst="rect">
            <a:avLst/>
          </a:prstGeom>
          <a:noFill/>
        </p:spPr>
        <p:txBody>
          <a:bodyPr wrap="square" rtlCol="0">
            <a:spAutoFit/>
          </a:bodyPr>
          <a:lstStyle/>
          <a:p>
            <a:r>
              <a:rPr lang="en-US" sz="2400" i="1" dirty="0">
                <a:latin typeface="Calibri" panose="020F0502020204030204" pitchFamily="34" charset="0"/>
                <a:cs typeface="Calibri" panose="020F0502020204030204" pitchFamily="34" charset="0"/>
              </a:rPr>
              <a:t>And give thanks to Your name for Your lovingkindness and Your truth…</a:t>
            </a:r>
            <a:endParaRPr lang="en-US" sz="24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58BE62D5-9BF4-D798-64DF-27FBB7198118}"/>
              </a:ext>
            </a:extLst>
          </p:cNvPr>
          <p:cNvSpPr txBox="1"/>
          <p:nvPr/>
        </p:nvSpPr>
        <p:spPr>
          <a:xfrm>
            <a:off x="510363" y="1638972"/>
            <a:ext cx="10940902" cy="584775"/>
          </a:xfrm>
          <a:prstGeom prst="rect">
            <a:avLst/>
          </a:prstGeom>
          <a:noFill/>
        </p:spPr>
        <p:txBody>
          <a:bodyPr wrap="square" rtlCol="0">
            <a:spAutoFit/>
          </a:bodyPr>
          <a:lstStyle/>
          <a:p>
            <a:pPr marL="514350" indent="-514350" algn="just">
              <a:buAutoNum type="alphaUcPeriod"/>
            </a:pPr>
            <a:r>
              <a:rPr lang="en-US" sz="3200" dirty="0"/>
              <a:t>We thank God for His lovingkindness (2b)</a:t>
            </a:r>
          </a:p>
        </p:txBody>
      </p:sp>
    </p:spTree>
    <p:extLst>
      <p:ext uri="{BB962C8B-B14F-4D97-AF65-F5344CB8AC3E}">
        <p14:creationId xmlns:p14="http://schemas.microsoft.com/office/powerpoint/2010/main" val="113224052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a:solidFill>
            <a:schemeClr val="bg1">
              <a:lumMod val="95000"/>
              <a:lumOff val="5000"/>
            </a:schemeClr>
          </a:solidFill>
        </p:spPr>
        <p:txBody>
          <a:bodyPr>
            <a:noAutofit/>
          </a:bodyPr>
          <a:lstStyle/>
          <a:p>
            <a:pPr algn="ctr"/>
            <a:r>
              <a:rPr lang="en-US" sz="3600" b="1" dirty="0">
                <a:solidFill>
                  <a:schemeClr val="accent2">
                    <a:lumMod val="60000"/>
                    <a:lumOff val="40000"/>
                  </a:schemeClr>
                </a:solidFill>
              </a:rPr>
              <a:t>Romans 2:4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2800767"/>
          </a:xfrm>
          <a:prstGeom prst="rect">
            <a:avLst/>
          </a:prstGeom>
          <a:noFill/>
        </p:spPr>
        <p:txBody>
          <a:bodyPr wrap="square" rtlCol="0">
            <a:spAutoFit/>
          </a:bodyPr>
          <a:lstStyle/>
          <a:p>
            <a:pPr marL="136525" marR="76200" algn="just">
              <a:spcBef>
                <a:spcPts val="0"/>
              </a:spcBef>
              <a:spcAft>
                <a:spcPts val="0"/>
              </a:spcAft>
            </a:pPr>
            <a:r>
              <a:rPr lang="en-US" sz="4400" i="1" dirty="0">
                <a:effectLst/>
                <a:latin typeface="Calibri" panose="020F0502020204030204" pitchFamily="34" charset="0"/>
                <a:ea typeface="Arial" panose="020B0604020202020204" pitchFamily="34" charset="0"/>
              </a:rPr>
              <a:t>Or do you think lightly of the riches of His kindness and tolerance and patience, not knowing that the kindness of God leads you to repentance?</a:t>
            </a:r>
            <a:endParaRPr lang="en-US" sz="4400" i="1"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5333148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16163</TotalTime>
  <Words>903</Words>
  <Application>Microsoft Office PowerPoint</Application>
  <PresentationFormat>Widescreen</PresentationFormat>
  <Paragraphs>69</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Candara</vt:lpstr>
      <vt:lpstr>Century Gothic</vt:lpstr>
      <vt:lpstr>Wingdings</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cp:lastModifiedBy>
  <cp:revision>325</cp:revision>
  <cp:lastPrinted>2020-05-22T15:03:41Z</cp:lastPrinted>
  <dcterms:created xsi:type="dcterms:W3CDTF">2019-06-22T19:37:39Z</dcterms:created>
  <dcterms:modified xsi:type="dcterms:W3CDTF">2022-11-17T16:26:42Z</dcterms:modified>
</cp:coreProperties>
</file>